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70" r:id="rId2"/>
    <p:sldId id="298" r:id="rId3"/>
    <p:sldId id="322" r:id="rId4"/>
    <p:sldId id="324" r:id="rId5"/>
    <p:sldId id="327" r:id="rId6"/>
    <p:sldId id="325" r:id="rId7"/>
    <p:sldId id="376" r:id="rId8"/>
    <p:sldId id="338" r:id="rId9"/>
    <p:sldId id="377" r:id="rId10"/>
    <p:sldId id="356" r:id="rId11"/>
    <p:sldId id="358" r:id="rId12"/>
    <p:sldId id="357" r:id="rId13"/>
    <p:sldId id="361" r:id="rId14"/>
    <p:sldId id="369" r:id="rId15"/>
    <p:sldId id="420" r:id="rId16"/>
    <p:sldId id="363" r:id="rId17"/>
    <p:sldId id="378" r:id="rId18"/>
    <p:sldId id="379" r:id="rId19"/>
    <p:sldId id="380" r:id="rId20"/>
    <p:sldId id="404" r:id="rId21"/>
    <p:sldId id="405" r:id="rId22"/>
    <p:sldId id="406" r:id="rId23"/>
    <p:sldId id="407" r:id="rId24"/>
    <p:sldId id="373" r:id="rId25"/>
    <p:sldId id="374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  <p:sldId id="343" r:id="rId39"/>
    <p:sldId id="340" r:id="rId40"/>
    <p:sldId id="344" r:id="rId41"/>
    <p:sldId id="345" r:id="rId42"/>
    <p:sldId id="346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3" userDrawn="1">
          <p15:clr>
            <a:srgbClr val="A4A3A4"/>
          </p15:clr>
        </p15:guide>
        <p15:guide id="2" pos="4611" userDrawn="1">
          <p15:clr>
            <a:srgbClr val="A4A3A4"/>
          </p15:clr>
        </p15:guide>
        <p15:guide id="3" pos="2320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2228" userDrawn="1">
          <p15:clr>
            <a:srgbClr val="A4A3A4"/>
          </p15:clr>
        </p15:guide>
        <p15:guide id="7" orient="horz" pos="1480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9D"/>
    <a:srgbClr val="6F7073"/>
    <a:srgbClr val="494B52"/>
    <a:srgbClr val="F4F5F6"/>
    <a:srgbClr val="EBECEE"/>
    <a:srgbClr val="9A5EF8"/>
    <a:srgbClr val="FFFFFF"/>
    <a:srgbClr val="000000"/>
    <a:srgbClr val="68676C"/>
    <a:srgbClr val="00A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7" autoAdjust="0"/>
    <p:restoredTop sz="94650"/>
  </p:normalViewPr>
  <p:slideViewPr>
    <p:cSldViewPr snapToGrid="0" showGuides="1">
      <p:cViewPr varScale="1">
        <p:scale>
          <a:sx n="81" d="100"/>
          <a:sy n="81" d="100"/>
        </p:scale>
        <p:origin x="845" y="48"/>
      </p:cViewPr>
      <p:guideLst>
        <p:guide orient="horz" pos="3453"/>
        <p:guide pos="4611"/>
        <p:guide pos="2320"/>
        <p:guide pos="7015"/>
        <p:guide orient="horz" pos="4020"/>
        <p:guide orient="horz" pos="2228"/>
        <p:guide orient="horz" pos="1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2088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3B2C368-5104-469A-B405-53914F9B55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9DD6A-5EB8-475E-B076-8933C691A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8D0D4-ABC2-4130-85E7-F818FD3150E0}" type="datetimeFigureOut">
              <a:rPr lang="ru-RU" smtClean="0"/>
              <a:t>02.09.2025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8D553C-8EFA-4AA1-BB3A-6C51068798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83C452-588E-4754-8436-F45D8B93F5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70DC6-B6DB-44C0-8893-C293D6598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758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AB747-EAA2-C84D-A98F-DF61180B633D}" type="datetimeFigureOut">
              <a:rPr lang="ru-RU" smtClean="0"/>
              <a:t>02.09.2025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43BB4-07EE-F541-90EB-1479C427F4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3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49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044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0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819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921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95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070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462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276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0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348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12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674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77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4">
            <a:extLst>
              <a:ext uri="{FF2B5EF4-FFF2-40B4-BE49-F238E27FC236}">
                <a16:creationId xmlns:a16="http://schemas.microsoft.com/office/drawing/2014/main" id="{9DAE0C80-1453-4A80-21B0-5CE02782FA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946" y="2381648"/>
            <a:ext cx="7427350" cy="16155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8372635-DF3B-4D49-83A8-E72960405054}"/>
              </a:ext>
            </a:extLst>
          </p:cNvPr>
          <p:cNvSpPr/>
          <p:nvPr userDrawn="1"/>
        </p:nvSpPr>
        <p:spPr>
          <a:xfrm>
            <a:off x="-262758" y="-1"/>
            <a:ext cx="3857298" cy="1303283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20EFB6-7F5A-4546-861F-B1AEE6D189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5" y="498625"/>
            <a:ext cx="2323994" cy="433630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7BA7A4D-E52A-4619-B05D-803045F758D1}"/>
              </a:ext>
            </a:extLst>
          </p:cNvPr>
          <p:cNvSpPr/>
          <p:nvPr userDrawn="1"/>
        </p:nvSpPr>
        <p:spPr>
          <a:xfrm>
            <a:off x="3195800" y="0"/>
            <a:ext cx="9290489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FCFEE5B-4EFA-4471-A31D-F0AAD1E836B9}"/>
              </a:ext>
            </a:extLst>
          </p:cNvPr>
          <p:cNvSpPr/>
          <p:nvPr userDrawn="1"/>
        </p:nvSpPr>
        <p:spPr>
          <a:xfrm>
            <a:off x="3594540" y="627830"/>
            <a:ext cx="9290489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98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B371C-69C6-4D92-AE1E-6DB1B9FB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0648DD6-5FC5-43D3-A745-87363EAE4199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FC67199-0440-4692-BB7C-33C13935CDBB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37430AB-5552-4EE1-AA6D-B95DAF3F6CE1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579D1B-044C-49A9-9CB6-7EED7CCE7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E383717-95AC-45EF-9854-2A91D243411E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61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B371C-69C6-4D92-AE1E-6DB1B9FB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E5D07D5-5F61-4B2E-9F20-9E1AFC04E345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8218A41-9573-48E5-B3F6-5F086392D9CA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7626A36-8F75-4B3A-9D1A-4EACF3850B42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351872-D15A-435D-9F7F-0AE20D745C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1D5DD92-5F33-4237-A2B5-AA8AB1E56AC3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971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Рисунок 6">
            <a:extLst>
              <a:ext uri="{FF2B5EF4-FFF2-40B4-BE49-F238E27FC236}">
                <a16:creationId xmlns:a16="http://schemas.microsoft.com/office/drawing/2014/main" id="{22B28BD1-A279-4F8F-B3CB-E6742D48BD4F}"/>
              </a:ext>
            </a:extLst>
          </p:cNvPr>
          <p:cNvGrpSpPr/>
          <p:nvPr/>
        </p:nvGrpSpPr>
        <p:grpSpPr>
          <a:xfrm>
            <a:off x="-5569" y="-480531"/>
            <a:ext cx="12197570" cy="7757241"/>
            <a:chOff x="-278432" y="-1040455"/>
            <a:chExt cx="12739763" cy="8102057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A2F02785-3D72-4969-9718-4B5ACEEE1A87}"/>
                </a:ext>
              </a:extLst>
            </p:cNvPr>
            <p:cNvSpPr/>
            <p:nvPr/>
          </p:nvSpPr>
          <p:spPr>
            <a:xfrm>
              <a:off x="-272615" y="-1040455"/>
              <a:ext cx="12733945" cy="8021745"/>
            </a:xfrm>
            <a:custGeom>
              <a:avLst/>
              <a:gdLst>
                <a:gd name="connsiteX0" fmla="*/ 0 w 12268595"/>
                <a:gd name="connsiteY0" fmla="*/ 0 h 7497458"/>
                <a:gd name="connsiteX1" fmla="*/ 12268595 w 12268595"/>
                <a:gd name="connsiteY1" fmla="*/ 0 h 7497458"/>
                <a:gd name="connsiteX2" fmla="*/ 12268595 w 12268595"/>
                <a:gd name="connsiteY2" fmla="*/ 7497459 h 7497458"/>
                <a:gd name="connsiteX3" fmla="*/ 0 w 12268595"/>
                <a:gd name="connsiteY3" fmla="*/ 7497459 h 749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68595" h="7497458">
                  <a:moveTo>
                    <a:pt x="0" y="0"/>
                  </a:moveTo>
                  <a:lnTo>
                    <a:pt x="12268595" y="0"/>
                  </a:lnTo>
                  <a:lnTo>
                    <a:pt x="12268595" y="7497459"/>
                  </a:lnTo>
                  <a:lnTo>
                    <a:pt x="0" y="7497459"/>
                  </a:lnTo>
                  <a:close/>
                </a:path>
              </a:pathLst>
            </a:custGeom>
            <a:solidFill>
              <a:srgbClr val="28282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70DEEC37-14EB-4051-B45F-FC065148C262}"/>
                </a:ext>
              </a:extLst>
            </p:cNvPr>
            <p:cNvSpPr/>
            <p:nvPr/>
          </p:nvSpPr>
          <p:spPr>
            <a:xfrm>
              <a:off x="11517634" y="-56770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BFD2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3AD5F020-8AF1-44AC-A8BB-BF142C12116F}"/>
                </a:ext>
              </a:extLst>
            </p:cNvPr>
            <p:cNvSpPr/>
            <p:nvPr/>
          </p:nvSpPr>
          <p:spPr>
            <a:xfrm>
              <a:off x="11989463" y="-56770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9F73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94A1F7F-195E-4254-AE8D-8AD46F83A031}"/>
                </a:ext>
              </a:extLst>
            </p:cNvPr>
            <p:cNvSpPr/>
            <p:nvPr/>
          </p:nvSpPr>
          <p:spPr>
            <a:xfrm>
              <a:off x="11517634" y="-95835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8D6CBEF0-EECA-4DCA-AB36-12B5DA556918}"/>
                </a:ext>
              </a:extLst>
            </p:cNvPr>
            <p:cNvSpPr/>
            <p:nvPr/>
          </p:nvSpPr>
          <p:spPr>
            <a:xfrm>
              <a:off x="11989463" y="-95835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7C50AED6-431A-4318-9AF0-8A5E2150E7F9}"/>
                </a:ext>
              </a:extLst>
            </p:cNvPr>
            <p:cNvSpPr/>
            <p:nvPr/>
          </p:nvSpPr>
          <p:spPr>
            <a:xfrm>
              <a:off x="11517634" y="-1034181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877E51DD-67C9-4766-BA93-B72A6B7BD81C}"/>
                </a:ext>
              </a:extLst>
            </p:cNvPr>
            <p:cNvSpPr/>
            <p:nvPr/>
          </p:nvSpPr>
          <p:spPr>
            <a:xfrm>
              <a:off x="11989463" y="37603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5E74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AC422DD-0D7C-41D9-AAFF-B7F3BAD1E486}"/>
                </a:ext>
              </a:extLst>
            </p:cNvPr>
            <p:cNvSpPr/>
            <p:nvPr/>
          </p:nvSpPr>
          <p:spPr>
            <a:xfrm>
              <a:off x="11989463" y="-1034181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3B0F5155-4942-4B7F-AA53-EB98F0E05031}"/>
                </a:ext>
              </a:extLst>
            </p:cNvPr>
            <p:cNvSpPr/>
            <p:nvPr/>
          </p:nvSpPr>
          <p:spPr>
            <a:xfrm>
              <a:off x="11517634" y="84789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7E94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4483DFCA-EE32-4E75-8242-58C344198166}"/>
                </a:ext>
              </a:extLst>
            </p:cNvPr>
            <p:cNvSpPr/>
            <p:nvPr/>
          </p:nvSpPr>
          <p:spPr>
            <a:xfrm>
              <a:off x="11989463" y="84789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5E04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E5DA5A0-8954-46EF-91F3-93FE6DA909DB}"/>
                </a:ext>
              </a:extLst>
            </p:cNvPr>
            <p:cNvSpPr/>
            <p:nvPr/>
          </p:nvSpPr>
          <p:spPr>
            <a:xfrm>
              <a:off x="11517634" y="131977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4E14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69C2FC9-D3EF-47EE-BB6A-1FE03B4D9023}"/>
                </a:ext>
              </a:extLst>
            </p:cNvPr>
            <p:cNvSpPr/>
            <p:nvPr/>
          </p:nvSpPr>
          <p:spPr>
            <a:xfrm>
              <a:off x="11989463" y="131977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3DA4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5F87B45A-214C-4E93-8478-E6BE1A8503DA}"/>
                </a:ext>
              </a:extLst>
            </p:cNvPr>
            <p:cNvSpPr/>
            <p:nvPr/>
          </p:nvSpPr>
          <p:spPr>
            <a:xfrm>
              <a:off x="11517634" y="179163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3DA4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AADCA3F6-6C97-421D-AA55-286E8AAE64CA}"/>
                </a:ext>
              </a:extLst>
            </p:cNvPr>
            <p:cNvSpPr/>
            <p:nvPr/>
          </p:nvSpPr>
          <p:spPr>
            <a:xfrm>
              <a:off x="11989463" y="179163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0D35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D668545-D11D-423C-B4CA-EC73E09EDA4F}"/>
                </a:ext>
              </a:extLst>
            </p:cNvPr>
            <p:cNvSpPr/>
            <p:nvPr/>
          </p:nvSpPr>
          <p:spPr>
            <a:xfrm>
              <a:off x="11517634" y="226350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2D64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BDA207E3-C7BF-47BC-B293-9D835743FFA9}"/>
                </a:ext>
              </a:extLst>
            </p:cNvPr>
            <p:cNvSpPr/>
            <p:nvPr/>
          </p:nvSpPr>
          <p:spPr>
            <a:xfrm>
              <a:off x="11989463" y="226350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FCC5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F13EC6EC-2E82-4A7C-9B63-6BFFB403906B}"/>
                </a:ext>
              </a:extLst>
            </p:cNvPr>
            <p:cNvSpPr/>
            <p:nvPr/>
          </p:nvSpPr>
          <p:spPr>
            <a:xfrm>
              <a:off x="11517634" y="273537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0D1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8ECBDA94-A372-4158-9F4F-568D061A1CCA}"/>
                </a:ext>
              </a:extLst>
            </p:cNvPr>
            <p:cNvSpPr/>
            <p:nvPr/>
          </p:nvSpPr>
          <p:spPr>
            <a:xfrm>
              <a:off x="11989463" y="273537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C0CE3716-4128-424A-B69C-6088A1ADFA8C}"/>
                </a:ext>
              </a:extLst>
            </p:cNvPr>
            <p:cNvSpPr/>
            <p:nvPr/>
          </p:nvSpPr>
          <p:spPr>
            <a:xfrm>
              <a:off x="11517634" y="320724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FCC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24818E90-DFCF-4AE5-A100-89F5300230DE}"/>
                </a:ext>
              </a:extLst>
            </p:cNvPr>
            <p:cNvSpPr/>
            <p:nvPr/>
          </p:nvSpPr>
          <p:spPr>
            <a:xfrm>
              <a:off x="11989463" y="320724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65C7A436-06A8-4CE4-BEE5-5C8E5A24B33F}"/>
                </a:ext>
              </a:extLst>
            </p:cNvPr>
            <p:cNvSpPr/>
            <p:nvPr/>
          </p:nvSpPr>
          <p:spPr>
            <a:xfrm>
              <a:off x="11989463" y="3679110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B5D1351A-91F0-4B4F-B505-9B0691C961DC}"/>
                </a:ext>
              </a:extLst>
            </p:cNvPr>
            <p:cNvSpPr/>
            <p:nvPr/>
          </p:nvSpPr>
          <p:spPr>
            <a:xfrm>
              <a:off x="11989463" y="4150977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746B6526-CDD3-4A6B-A731-95A848AF84BA}"/>
                </a:ext>
              </a:extLst>
            </p:cNvPr>
            <p:cNvSpPr/>
            <p:nvPr/>
          </p:nvSpPr>
          <p:spPr>
            <a:xfrm>
              <a:off x="11989463" y="4622850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96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7CE10208-2A7F-462C-98E6-A84D3A2F43EF}"/>
                </a:ext>
              </a:extLst>
            </p:cNvPr>
            <p:cNvSpPr/>
            <p:nvPr/>
          </p:nvSpPr>
          <p:spPr>
            <a:xfrm>
              <a:off x="11517634" y="509471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F6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05E16FB0-931C-4643-BF5E-9C787FC1876D}"/>
                </a:ext>
              </a:extLst>
            </p:cNvPr>
            <p:cNvSpPr/>
            <p:nvPr/>
          </p:nvSpPr>
          <p:spPr>
            <a:xfrm>
              <a:off x="11989463" y="509471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6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C2EAF66C-3742-4005-BE17-FB86E29E8592}"/>
                </a:ext>
              </a:extLst>
            </p:cNvPr>
            <p:cNvSpPr/>
            <p:nvPr/>
          </p:nvSpPr>
          <p:spPr>
            <a:xfrm>
              <a:off x="11517634" y="5566583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ABD6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5777AF2F-08AB-4B96-9B71-2709C2ADE014}"/>
                </a:ext>
              </a:extLst>
            </p:cNvPr>
            <p:cNvSpPr/>
            <p:nvPr/>
          </p:nvSpPr>
          <p:spPr>
            <a:xfrm>
              <a:off x="11989463" y="5566583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7B5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5C541E8-799B-4627-9F46-8CC502C4371E}"/>
                </a:ext>
              </a:extLst>
            </p:cNvPr>
            <p:cNvSpPr/>
            <p:nvPr/>
          </p:nvSpPr>
          <p:spPr>
            <a:xfrm>
              <a:off x="11517634" y="603845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9BB6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6FBFC9C9-882C-4567-97E4-93BB417257A4}"/>
                </a:ext>
              </a:extLst>
            </p:cNvPr>
            <p:cNvSpPr/>
            <p:nvPr/>
          </p:nvSpPr>
          <p:spPr>
            <a:xfrm>
              <a:off x="11989463" y="603845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6D62DBAE-CBBD-4BB4-B03E-1B8DFAC522B3}"/>
                </a:ext>
              </a:extLst>
            </p:cNvPr>
            <p:cNvSpPr/>
            <p:nvPr/>
          </p:nvSpPr>
          <p:spPr>
            <a:xfrm>
              <a:off x="11517634" y="651032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CF4AC3C3-1EC3-4AA1-8854-1573D9B4BE13}"/>
                </a:ext>
              </a:extLst>
            </p:cNvPr>
            <p:cNvSpPr/>
            <p:nvPr/>
          </p:nvSpPr>
          <p:spPr>
            <a:xfrm>
              <a:off x="11989463" y="651032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grpSp>
          <p:nvGrpSpPr>
            <p:cNvPr id="41" name="Рисунок 6">
              <a:extLst>
                <a:ext uri="{FF2B5EF4-FFF2-40B4-BE49-F238E27FC236}">
                  <a16:creationId xmlns:a16="http://schemas.microsoft.com/office/drawing/2014/main" id="{8B5CEC63-3672-425D-B3B4-1F382F3D6C3F}"/>
                </a:ext>
              </a:extLst>
            </p:cNvPr>
            <p:cNvGrpSpPr/>
            <p:nvPr/>
          </p:nvGrpSpPr>
          <p:grpSpPr>
            <a:xfrm>
              <a:off x="7979062" y="612533"/>
              <a:ext cx="1074830" cy="1103231"/>
              <a:chOff x="7979062" y="612533"/>
              <a:chExt cx="1074830" cy="1103231"/>
            </a:xfrm>
            <a:solidFill>
              <a:srgbClr val="FFFFFF"/>
            </a:solidFill>
          </p:grpSpPr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F420EED-ABCF-4968-9048-FD1628ED3F72}"/>
                  </a:ext>
                </a:extLst>
              </p:cNvPr>
              <p:cNvSpPr/>
              <p:nvPr/>
            </p:nvSpPr>
            <p:spPr>
              <a:xfrm>
                <a:off x="7979062" y="706694"/>
                <a:ext cx="244985" cy="618369"/>
              </a:xfrm>
              <a:custGeom>
                <a:avLst/>
                <a:gdLst>
                  <a:gd name="connsiteX0" fmla="*/ 244986 w 244985"/>
                  <a:gd name="connsiteY0" fmla="*/ 0 h 618369"/>
                  <a:gd name="connsiteX1" fmla="*/ 231447 w 244985"/>
                  <a:gd name="connsiteY1" fmla="*/ 5050 h 618369"/>
                  <a:gd name="connsiteX2" fmla="*/ 196537 w 244985"/>
                  <a:gd name="connsiteY2" fmla="*/ 39403 h 618369"/>
                  <a:gd name="connsiteX3" fmla="*/ 142379 w 244985"/>
                  <a:gd name="connsiteY3" fmla="*/ 114485 h 618369"/>
                  <a:gd name="connsiteX4" fmla="*/ 107250 w 244985"/>
                  <a:gd name="connsiteY4" fmla="*/ 190723 h 618369"/>
                  <a:gd name="connsiteX5" fmla="*/ 67950 w 244985"/>
                  <a:gd name="connsiteY5" fmla="*/ 205426 h 618369"/>
                  <a:gd name="connsiteX6" fmla="*/ 110617 w 244985"/>
                  <a:gd name="connsiteY6" fmla="*/ 126392 h 618369"/>
                  <a:gd name="connsiteX7" fmla="*/ 174361 w 244985"/>
                  <a:gd name="connsiteY7" fmla="*/ 47703 h 618369"/>
                  <a:gd name="connsiteX8" fmla="*/ 214980 w 244985"/>
                  <a:gd name="connsiteY8" fmla="*/ 11241 h 618369"/>
                  <a:gd name="connsiteX9" fmla="*/ 208101 w 244985"/>
                  <a:gd name="connsiteY9" fmla="*/ 13810 h 618369"/>
                  <a:gd name="connsiteX10" fmla="*/ 165141 w 244985"/>
                  <a:gd name="connsiteY10" fmla="*/ 51150 h 618369"/>
                  <a:gd name="connsiteX11" fmla="*/ 97370 w 244985"/>
                  <a:gd name="connsiteY11" fmla="*/ 131347 h 618369"/>
                  <a:gd name="connsiteX12" fmla="*/ 46432 w 244985"/>
                  <a:gd name="connsiteY12" fmla="*/ 223012 h 618369"/>
                  <a:gd name="connsiteX13" fmla="*/ 13645 w 244985"/>
                  <a:gd name="connsiteY13" fmla="*/ 323277 h 618369"/>
                  <a:gd name="connsiteX14" fmla="*/ 253 w 244985"/>
                  <a:gd name="connsiteY14" fmla="*/ 429279 h 618369"/>
                  <a:gd name="connsiteX15" fmla="*/ 26673 w 244985"/>
                  <a:gd name="connsiteY15" fmla="*/ 618370 h 618369"/>
                  <a:gd name="connsiteX16" fmla="*/ 50311 w 244985"/>
                  <a:gd name="connsiteY16" fmla="*/ 609522 h 618369"/>
                  <a:gd name="connsiteX17" fmla="*/ 22062 w 244985"/>
                  <a:gd name="connsiteY17" fmla="*/ 421119 h 618369"/>
                  <a:gd name="connsiteX18" fmla="*/ 28795 w 244985"/>
                  <a:gd name="connsiteY18" fmla="*/ 341090 h 618369"/>
                  <a:gd name="connsiteX19" fmla="*/ 77390 w 244985"/>
                  <a:gd name="connsiteY19" fmla="*/ 322896 h 618369"/>
                  <a:gd name="connsiteX20" fmla="*/ 74463 w 244985"/>
                  <a:gd name="connsiteY20" fmla="*/ 401505 h 618369"/>
                  <a:gd name="connsiteX21" fmla="*/ 107031 w 244985"/>
                  <a:gd name="connsiteY21" fmla="*/ 588276 h 618369"/>
                  <a:gd name="connsiteX22" fmla="*/ 153430 w 244985"/>
                  <a:gd name="connsiteY22" fmla="*/ 570901 h 618369"/>
                  <a:gd name="connsiteX23" fmla="*/ 117277 w 244985"/>
                  <a:gd name="connsiteY23" fmla="*/ 385478 h 618369"/>
                  <a:gd name="connsiteX24" fmla="*/ 119033 w 244985"/>
                  <a:gd name="connsiteY24" fmla="*/ 283859 h 618369"/>
                  <a:gd name="connsiteX25" fmla="*/ 136305 w 244985"/>
                  <a:gd name="connsiteY25" fmla="*/ 189405 h 618369"/>
                  <a:gd name="connsiteX26" fmla="*/ 168360 w 244985"/>
                  <a:gd name="connsiteY26" fmla="*/ 104780 h 618369"/>
                  <a:gd name="connsiteX27" fmla="*/ 214614 w 244985"/>
                  <a:gd name="connsiteY27" fmla="*/ 32663 h 618369"/>
                  <a:gd name="connsiteX28" fmla="*/ 244986 w 244985"/>
                  <a:gd name="connsiteY28" fmla="*/ 22 h 6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985" h="618369">
                    <a:moveTo>
                      <a:pt x="244986" y="0"/>
                    </a:moveTo>
                    <a:cubicBezTo>
                      <a:pt x="240083" y="1815"/>
                      <a:pt x="235618" y="3506"/>
                      <a:pt x="231447" y="5050"/>
                    </a:cubicBezTo>
                    <a:cubicBezTo>
                      <a:pt x="219224" y="15647"/>
                      <a:pt x="207588" y="27101"/>
                      <a:pt x="196537" y="39403"/>
                    </a:cubicBezTo>
                    <a:cubicBezTo>
                      <a:pt x="176264" y="61893"/>
                      <a:pt x="158041" y="87172"/>
                      <a:pt x="142379" y="114485"/>
                    </a:cubicBezTo>
                    <a:cubicBezTo>
                      <a:pt x="128767" y="138314"/>
                      <a:pt x="116910" y="163915"/>
                      <a:pt x="107250" y="190723"/>
                    </a:cubicBezTo>
                    <a:cubicBezTo>
                      <a:pt x="91662" y="196563"/>
                      <a:pt x="78415" y="201510"/>
                      <a:pt x="67950" y="205426"/>
                    </a:cubicBezTo>
                    <a:cubicBezTo>
                      <a:pt x="79952" y="177754"/>
                      <a:pt x="94296" y="151239"/>
                      <a:pt x="110617" y="126392"/>
                    </a:cubicBezTo>
                    <a:cubicBezTo>
                      <a:pt x="129279" y="97937"/>
                      <a:pt x="150722" y="71437"/>
                      <a:pt x="174361" y="47703"/>
                    </a:cubicBezTo>
                    <a:cubicBezTo>
                      <a:pt x="187315" y="34705"/>
                      <a:pt x="200855" y="22541"/>
                      <a:pt x="214980" y="11241"/>
                    </a:cubicBezTo>
                    <a:cubicBezTo>
                      <a:pt x="212199" y="12273"/>
                      <a:pt x="209857" y="13137"/>
                      <a:pt x="208101" y="13810"/>
                    </a:cubicBezTo>
                    <a:cubicBezTo>
                      <a:pt x="193171" y="25410"/>
                      <a:pt x="178826" y="37866"/>
                      <a:pt x="165141" y="51150"/>
                    </a:cubicBezTo>
                    <a:cubicBezTo>
                      <a:pt x="140111" y="75418"/>
                      <a:pt x="117277" y="102424"/>
                      <a:pt x="97370" y="131347"/>
                    </a:cubicBezTo>
                    <a:cubicBezTo>
                      <a:pt x="77610" y="160014"/>
                      <a:pt x="60484" y="190840"/>
                      <a:pt x="46432" y="223012"/>
                    </a:cubicBezTo>
                    <a:cubicBezTo>
                      <a:pt x="32381" y="255148"/>
                      <a:pt x="21403" y="288887"/>
                      <a:pt x="13645" y="323277"/>
                    </a:cubicBezTo>
                    <a:cubicBezTo>
                      <a:pt x="5815" y="357974"/>
                      <a:pt x="1351" y="393645"/>
                      <a:pt x="253" y="429279"/>
                    </a:cubicBezTo>
                    <a:cubicBezTo>
                      <a:pt x="-1650" y="493383"/>
                      <a:pt x="7205" y="556857"/>
                      <a:pt x="26673" y="618370"/>
                    </a:cubicBezTo>
                    <a:cubicBezTo>
                      <a:pt x="32893" y="616042"/>
                      <a:pt x="40797" y="613086"/>
                      <a:pt x="50311" y="609522"/>
                    </a:cubicBezTo>
                    <a:cubicBezTo>
                      <a:pt x="30697" y="548067"/>
                      <a:pt x="21184" y="484820"/>
                      <a:pt x="22062" y="421119"/>
                    </a:cubicBezTo>
                    <a:cubicBezTo>
                      <a:pt x="22500" y="394296"/>
                      <a:pt x="24696" y="367474"/>
                      <a:pt x="28795" y="341090"/>
                    </a:cubicBezTo>
                    <a:cubicBezTo>
                      <a:pt x="41748" y="336245"/>
                      <a:pt x="58142" y="330127"/>
                      <a:pt x="77390" y="322896"/>
                    </a:cubicBezTo>
                    <a:cubicBezTo>
                      <a:pt x="74755" y="348738"/>
                      <a:pt x="73804" y="375085"/>
                      <a:pt x="74463" y="401505"/>
                    </a:cubicBezTo>
                    <a:cubicBezTo>
                      <a:pt x="76146" y="464248"/>
                      <a:pt x="87124" y="526946"/>
                      <a:pt x="107031" y="588276"/>
                    </a:cubicBezTo>
                    <a:cubicBezTo>
                      <a:pt x="121229" y="582977"/>
                      <a:pt x="136744" y="577166"/>
                      <a:pt x="153430" y="570901"/>
                    </a:cubicBezTo>
                    <a:cubicBezTo>
                      <a:pt x="133231" y="509681"/>
                      <a:pt x="121009" y="447437"/>
                      <a:pt x="117277" y="385478"/>
                    </a:cubicBezTo>
                    <a:cubicBezTo>
                      <a:pt x="115227" y="351044"/>
                      <a:pt x="115740" y="316836"/>
                      <a:pt x="119033" y="283859"/>
                    </a:cubicBezTo>
                    <a:cubicBezTo>
                      <a:pt x="122180" y="251196"/>
                      <a:pt x="127962" y="219411"/>
                      <a:pt x="136305" y="189405"/>
                    </a:cubicBezTo>
                    <a:cubicBezTo>
                      <a:pt x="144575" y="159406"/>
                      <a:pt x="155406" y="130944"/>
                      <a:pt x="168360" y="104780"/>
                    </a:cubicBezTo>
                    <a:cubicBezTo>
                      <a:pt x="181534" y="78397"/>
                      <a:pt x="197123" y="54114"/>
                      <a:pt x="214614" y="32663"/>
                    </a:cubicBezTo>
                    <a:cubicBezTo>
                      <a:pt x="224201" y="20917"/>
                      <a:pt x="234301" y="10034"/>
                      <a:pt x="244986" y="22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F2B5BB6-037A-46F1-9F24-723441C3E47E}"/>
                  </a:ext>
                </a:extLst>
              </p:cNvPr>
              <p:cNvSpPr/>
              <p:nvPr/>
            </p:nvSpPr>
            <p:spPr>
              <a:xfrm>
                <a:off x="8132971" y="683999"/>
                <a:ext cx="212273" cy="577436"/>
              </a:xfrm>
              <a:custGeom>
                <a:avLst/>
                <a:gdLst>
                  <a:gd name="connsiteX0" fmla="*/ 151675 w 212273"/>
                  <a:gd name="connsiteY0" fmla="*/ 0 h 577436"/>
                  <a:gd name="connsiteX1" fmla="*/ 103592 w 212273"/>
                  <a:gd name="connsiteY1" fmla="*/ 17996 h 577436"/>
                  <a:gd name="connsiteX2" fmla="*/ 77465 w 212273"/>
                  <a:gd name="connsiteY2" fmla="*/ 49042 h 577436"/>
                  <a:gd name="connsiteX3" fmla="*/ 38603 w 212273"/>
                  <a:gd name="connsiteY3" fmla="*/ 118422 h 577436"/>
                  <a:gd name="connsiteX4" fmla="*/ 12842 w 212273"/>
                  <a:gd name="connsiteY4" fmla="*/ 200654 h 577436"/>
                  <a:gd name="connsiteX5" fmla="*/ 912 w 212273"/>
                  <a:gd name="connsiteY5" fmla="*/ 293132 h 577436"/>
                  <a:gd name="connsiteX6" fmla="*/ 3107 w 212273"/>
                  <a:gd name="connsiteY6" fmla="*/ 393265 h 577436"/>
                  <a:gd name="connsiteX7" fmla="*/ 42628 w 212273"/>
                  <a:gd name="connsiteY7" fmla="*/ 577437 h 577436"/>
                  <a:gd name="connsiteX8" fmla="*/ 212273 w 212273"/>
                  <a:gd name="connsiteY8" fmla="*/ 513933 h 577436"/>
                  <a:gd name="connsiteX9" fmla="*/ 170118 w 212273"/>
                  <a:gd name="connsiteY9" fmla="*/ 377434 h 577436"/>
                  <a:gd name="connsiteX10" fmla="*/ 64950 w 212273"/>
                  <a:gd name="connsiteY10" fmla="*/ 416823 h 577436"/>
                  <a:gd name="connsiteX11" fmla="*/ 57705 w 212273"/>
                  <a:gd name="connsiteY11" fmla="*/ 372838 h 577436"/>
                  <a:gd name="connsiteX12" fmla="*/ 50898 w 212273"/>
                  <a:gd name="connsiteY12" fmla="*/ 302273 h 577436"/>
                  <a:gd name="connsiteX13" fmla="*/ 130817 w 212273"/>
                  <a:gd name="connsiteY13" fmla="*/ 272347 h 577436"/>
                  <a:gd name="connsiteX14" fmla="*/ 127158 w 212273"/>
                  <a:gd name="connsiteY14" fmla="*/ 245861 h 577436"/>
                  <a:gd name="connsiteX15" fmla="*/ 120498 w 212273"/>
                  <a:gd name="connsiteY15" fmla="*/ 160343 h 577436"/>
                  <a:gd name="connsiteX16" fmla="*/ 120425 w 212273"/>
                  <a:gd name="connsiteY16" fmla="*/ 154481 h 577436"/>
                  <a:gd name="connsiteX17" fmla="*/ 55582 w 212273"/>
                  <a:gd name="connsiteY17" fmla="*/ 178771 h 577436"/>
                  <a:gd name="connsiteX18" fmla="*/ 71683 w 212273"/>
                  <a:gd name="connsiteY18" fmla="*/ 106024 h 577436"/>
                  <a:gd name="connsiteX19" fmla="*/ 76293 w 212273"/>
                  <a:gd name="connsiteY19" fmla="*/ 92375 h 577436"/>
                  <a:gd name="connsiteX20" fmla="*/ 132427 w 212273"/>
                  <a:gd name="connsiteY20" fmla="*/ 71371 h 577436"/>
                  <a:gd name="connsiteX21" fmla="*/ 141869 w 212273"/>
                  <a:gd name="connsiteY21" fmla="*/ 24927 h 577436"/>
                  <a:gd name="connsiteX22" fmla="*/ 151602 w 212273"/>
                  <a:gd name="connsiteY22" fmla="*/ 15 h 57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2273" h="577436">
                    <a:moveTo>
                      <a:pt x="151675" y="0"/>
                    </a:moveTo>
                    <a:cubicBezTo>
                      <a:pt x="133891" y="6653"/>
                      <a:pt x="117644" y="12727"/>
                      <a:pt x="103592" y="17996"/>
                    </a:cubicBezTo>
                    <a:cubicBezTo>
                      <a:pt x="94371" y="27467"/>
                      <a:pt x="85661" y="37822"/>
                      <a:pt x="77465" y="49042"/>
                    </a:cubicBezTo>
                    <a:cubicBezTo>
                      <a:pt x="62534" y="69541"/>
                      <a:pt x="49435" y="92895"/>
                      <a:pt x="38603" y="118422"/>
                    </a:cubicBezTo>
                    <a:cubicBezTo>
                      <a:pt x="27844" y="143708"/>
                      <a:pt x="19209" y="171365"/>
                      <a:pt x="12842" y="200654"/>
                    </a:cubicBezTo>
                    <a:cubicBezTo>
                      <a:pt x="6548" y="229906"/>
                      <a:pt x="2522" y="261025"/>
                      <a:pt x="912" y="293132"/>
                    </a:cubicBezTo>
                    <a:cubicBezTo>
                      <a:pt x="-844" y="325524"/>
                      <a:pt x="-39" y="359226"/>
                      <a:pt x="3107" y="393265"/>
                    </a:cubicBezTo>
                    <a:cubicBezTo>
                      <a:pt x="8816" y="454492"/>
                      <a:pt x="22136" y="516312"/>
                      <a:pt x="42628" y="577437"/>
                    </a:cubicBezTo>
                    <a:cubicBezTo>
                      <a:pt x="92102" y="558906"/>
                      <a:pt x="149479" y="537419"/>
                      <a:pt x="212273" y="513933"/>
                    </a:cubicBezTo>
                    <a:cubicBezTo>
                      <a:pt x="195880" y="467943"/>
                      <a:pt x="181828" y="422261"/>
                      <a:pt x="170118" y="377434"/>
                    </a:cubicBezTo>
                    <a:cubicBezTo>
                      <a:pt x="132867" y="391384"/>
                      <a:pt x="97591" y="404579"/>
                      <a:pt x="64950" y="416823"/>
                    </a:cubicBezTo>
                    <a:cubicBezTo>
                      <a:pt x="62169" y="402113"/>
                      <a:pt x="59753" y="387439"/>
                      <a:pt x="57705" y="372838"/>
                    </a:cubicBezTo>
                    <a:cubicBezTo>
                      <a:pt x="54338" y="348972"/>
                      <a:pt x="52069" y="325319"/>
                      <a:pt x="50898" y="302273"/>
                    </a:cubicBezTo>
                    <a:cubicBezTo>
                      <a:pt x="76001" y="292883"/>
                      <a:pt x="102714" y="282864"/>
                      <a:pt x="130817" y="272347"/>
                    </a:cubicBezTo>
                    <a:cubicBezTo>
                      <a:pt x="129426" y="263403"/>
                      <a:pt x="128256" y="254570"/>
                      <a:pt x="127158" y="245861"/>
                    </a:cubicBezTo>
                    <a:cubicBezTo>
                      <a:pt x="123352" y="215811"/>
                      <a:pt x="121083" y="187034"/>
                      <a:pt x="120498" y="160343"/>
                    </a:cubicBezTo>
                    <a:cubicBezTo>
                      <a:pt x="120498" y="158374"/>
                      <a:pt x="120425" y="156435"/>
                      <a:pt x="120425" y="154481"/>
                    </a:cubicBezTo>
                    <a:cubicBezTo>
                      <a:pt x="97591" y="163022"/>
                      <a:pt x="75928" y="171153"/>
                      <a:pt x="55582" y="178771"/>
                    </a:cubicBezTo>
                    <a:cubicBezTo>
                      <a:pt x="59241" y="152820"/>
                      <a:pt x="64657" y="128390"/>
                      <a:pt x="71683" y="106024"/>
                    </a:cubicBezTo>
                    <a:cubicBezTo>
                      <a:pt x="73147" y="101392"/>
                      <a:pt x="74683" y="96847"/>
                      <a:pt x="76293" y="92375"/>
                    </a:cubicBezTo>
                    <a:cubicBezTo>
                      <a:pt x="93785" y="85825"/>
                      <a:pt x="112594" y="78792"/>
                      <a:pt x="132427" y="71371"/>
                    </a:cubicBezTo>
                    <a:cubicBezTo>
                      <a:pt x="134550" y="54150"/>
                      <a:pt x="137696" y="38562"/>
                      <a:pt x="141869" y="24927"/>
                    </a:cubicBezTo>
                    <a:cubicBezTo>
                      <a:pt x="144723" y="15720"/>
                      <a:pt x="147943" y="7414"/>
                      <a:pt x="151602" y="15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A62614D6-A5D0-491E-AADB-1E52F617BB1B}"/>
                  </a:ext>
                </a:extLst>
              </p:cNvPr>
              <p:cNvSpPr/>
              <p:nvPr/>
            </p:nvSpPr>
            <p:spPr>
              <a:xfrm>
                <a:off x="8291624" y="670379"/>
                <a:ext cx="311526" cy="510640"/>
              </a:xfrm>
              <a:custGeom>
                <a:avLst/>
                <a:gdLst>
                  <a:gd name="connsiteX0" fmla="*/ 29395 w 311526"/>
                  <a:gd name="connsiteY0" fmla="*/ 0 h 510640"/>
                  <a:gd name="connsiteX1" fmla="*/ 7439 w 311526"/>
                  <a:gd name="connsiteY1" fmla="*/ 8219 h 510640"/>
                  <a:gd name="connsiteX2" fmla="*/ 2536 w 311526"/>
                  <a:gd name="connsiteY2" fmla="*/ 31302 h 510640"/>
                  <a:gd name="connsiteX3" fmla="*/ 193 w 311526"/>
                  <a:gd name="connsiteY3" fmla="*/ 87003 h 510640"/>
                  <a:gd name="connsiteX4" fmla="*/ 6341 w 311526"/>
                  <a:gd name="connsiteY4" fmla="*/ 157320 h 510640"/>
                  <a:gd name="connsiteX5" fmla="*/ 20539 w 311526"/>
                  <a:gd name="connsiteY5" fmla="*/ 239969 h 510640"/>
                  <a:gd name="connsiteX6" fmla="*/ 42715 w 311526"/>
                  <a:gd name="connsiteY6" fmla="*/ 332674 h 510640"/>
                  <a:gd name="connsiteX7" fmla="*/ 98775 w 311526"/>
                  <a:gd name="connsiteY7" fmla="*/ 510640 h 510640"/>
                  <a:gd name="connsiteX8" fmla="*/ 209359 w 311526"/>
                  <a:gd name="connsiteY8" fmla="*/ 469232 h 510640"/>
                  <a:gd name="connsiteX9" fmla="*/ 311527 w 311526"/>
                  <a:gd name="connsiteY9" fmla="*/ 430985 h 510640"/>
                  <a:gd name="connsiteX10" fmla="*/ 257076 w 311526"/>
                  <a:gd name="connsiteY10" fmla="*/ 299104 h 510640"/>
                  <a:gd name="connsiteX11" fmla="*/ 159739 w 311526"/>
                  <a:gd name="connsiteY11" fmla="*/ 335528 h 510640"/>
                  <a:gd name="connsiteX12" fmla="*/ 126366 w 311526"/>
                  <a:gd name="connsiteY12" fmla="*/ 348036 h 510640"/>
                  <a:gd name="connsiteX13" fmla="*/ 112315 w 311526"/>
                  <a:gd name="connsiteY13" fmla="*/ 306605 h 510640"/>
                  <a:gd name="connsiteX14" fmla="*/ 83259 w 311526"/>
                  <a:gd name="connsiteY14" fmla="*/ 216513 h 510640"/>
                  <a:gd name="connsiteX15" fmla="*/ 59767 w 311526"/>
                  <a:gd name="connsiteY15" fmla="*/ 137319 h 510640"/>
                  <a:gd name="connsiteX16" fmla="*/ 42495 w 311526"/>
                  <a:gd name="connsiteY16" fmla="*/ 71188 h 510640"/>
                  <a:gd name="connsiteX17" fmla="*/ 31956 w 311526"/>
                  <a:gd name="connsiteY17" fmla="*/ 20295 h 510640"/>
                  <a:gd name="connsiteX18" fmla="*/ 29395 w 311526"/>
                  <a:gd name="connsiteY18" fmla="*/ 7 h 51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1526" h="510640">
                    <a:moveTo>
                      <a:pt x="29395" y="0"/>
                    </a:moveTo>
                    <a:cubicBezTo>
                      <a:pt x="21929" y="2803"/>
                      <a:pt x="14538" y="5548"/>
                      <a:pt x="7439" y="8219"/>
                    </a:cubicBezTo>
                    <a:cubicBezTo>
                      <a:pt x="5389" y="15003"/>
                      <a:pt x="3779" y="22702"/>
                      <a:pt x="2536" y="31302"/>
                    </a:cubicBezTo>
                    <a:cubicBezTo>
                      <a:pt x="340" y="47037"/>
                      <a:pt x="-392" y="65780"/>
                      <a:pt x="193" y="87003"/>
                    </a:cubicBezTo>
                    <a:cubicBezTo>
                      <a:pt x="852" y="108030"/>
                      <a:pt x="2901" y="131669"/>
                      <a:pt x="6341" y="157320"/>
                    </a:cubicBezTo>
                    <a:cubicBezTo>
                      <a:pt x="9708" y="182928"/>
                      <a:pt x="14538" y="210739"/>
                      <a:pt x="20539" y="239969"/>
                    </a:cubicBezTo>
                    <a:cubicBezTo>
                      <a:pt x="26687" y="269449"/>
                      <a:pt x="34152" y="300655"/>
                      <a:pt x="42715" y="332674"/>
                    </a:cubicBezTo>
                    <a:cubicBezTo>
                      <a:pt x="58084" y="390271"/>
                      <a:pt x="76892" y="450013"/>
                      <a:pt x="98775" y="510640"/>
                    </a:cubicBezTo>
                    <a:cubicBezTo>
                      <a:pt x="134344" y="497320"/>
                      <a:pt x="171302" y="483466"/>
                      <a:pt x="209359" y="469232"/>
                    </a:cubicBezTo>
                    <a:cubicBezTo>
                      <a:pt x="244268" y="456168"/>
                      <a:pt x="278446" y="443375"/>
                      <a:pt x="311527" y="430985"/>
                    </a:cubicBezTo>
                    <a:cubicBezTo>
                      <a:pt x="293962" y="385441"/>
                      <a:pt x="275739" y="341317"/>
                      <a:pt x="257076" y="299104"/>
                    </a:cubicBezTo>
                    <a:cubicBezTo>
                      <a:pt x="225533" y="310901"/>
                      <a:pt x="193038" y="323079"/>
                      <a:pt x="159739" y="335528"/>
                    </a:cubicBezTo>
                    <a:cubicBezTo>
                      <a:pt x="148541" y="339729"/>
                      <a:pt x="137417" y="343908"/>
                      <a:pt x="126366" y="348036"/>
                    </a:cubicBezTo>
                    <a:cubicBezTo>
                      <a:pt x="121536" y="334079"/>
                      <a:pt x="116926" y="320254"/>
                      <a:pt x="112315" y="306605"/>
                    </a:cubicBezTo>
                    <a:cubicBezTo>
                      <a:pt x="101849" y="275296"/>
                      <a:pt x="92042" y="244968"/>
                      <a:pt x="83259" y="216513"/>
                    </a:cubicBezTo>
                    <a:cubicBezTo>
                      <a:pt x="74477" y="188315"/>
                      <a:pt x="66574" y="161668"/>
                      <a:pt x="59767" y="137319"/>
                    </a:cubicBezTo>
                    <a:cubicBezTo>
                      <a:pt x="52888" y="112977"/>
                      <a:pt x="47106" y="90736"/>
                      <a:pt x="42495" y="71188"/>
                    </a:cubicBezTo>
                    <a:cubicBezTo>
                      <a:pt x="37811" y="51486"/>
                      <a:pt x="34225" y="34339"/>
                      <a:pt x="31956" y="20295"/>
                    </a:cubicBezTo>
                    <a:cubicBezTo>
                      <a:pt x="30712" y="12603"/>
                      <a:pt x="29834" y="5848"/>
                      <a:pt x="29395" y="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9A9E9FC-A7E0-4B90-BFDC-29CC407A1E0D}"/>
                  </a:ext>
                </a:extLst>
              </p:cNvPr>
              <p:cNvSpPr/>
              <p:nvPr/>
            </p:nvSpPr>
            <p:spPr>
              <a:xfrm>
                <a:off x="8367638" y="645137"/>
                <a:ext cx="444824" cy="447568"/>
              </a:xfrm>
              <a:custGeom>
                <a:avLst/>
                <a:gdLst>
                  <a:gd name="connsiteX0" fmla="*/ 20785 w 444824"/>
                  <a:gd name="connsiteY0" fmla="*/ 22 h 447568"/>
                  <a:gd name="connsiteX1" fmla="*/ 0 w 444824"/>
                  <a:gd name="connsiteY1" fmla="*/ 7780 h 447568"/>
                  <a:gd name="connsiteX2" fmla="*/ 18516 w 444824"/>
                  <a:gd name="connsiteY2" fmla="*/ 22124 h 447568"/>
                  <a:gd name="connsiteX3" fmla="*/ 56280 w 444824"/>
                  <a:gd name="connsiteY3" fmla="*/ 62808 h 447568"/>
                  <a:gd name="connsiteX4" fmla="*/ 97338 w 444824"/>
                  <a:gd name="connsiteY4" fmla="*/ 120032 h 447568"/>
                  <a:gd name="connsiteX5" fmla="*/ 140444 w 444824"/>
                  <a:gd name="connsiteY5" fmla="*/ 191886 h 447568"/>
                  <a:gd name="connsiteX6" fmla="*/ 184356 w 444824"/>
                  <a:gd name="connsiteY6" fmla="*/ 276431 h 447568"/>
                  <a:gd name="connsiteX7" fmla="*/ 258640 w 444824"/>
                  <a:gd name="connsiteY7" fmla="*/ 447569 h 447568"/>
                  <a:gd name="connsiteX8" fmla="*/ 444824 w 444824"/>
                  <a:gd name="connsiteY8" fmla="*/ 377852 h 447568"/>
                  <a:gd name="connsiteX9" fmla="*/ 380420 w 444824"/>
                  <a:gd name="connsiteY9" fmla="*/ 249710 h 447568"/>
                  <a:gd name="connsiteX10" fmla="*/ 271008 w 444824"/>
                  <a:gd name="connsiteY10" fmla="*/ 290673 h 447568"/>
                  <a:gd name="connsiteX11" fmla="*/ 250150 w 444824"/>
                  <a:gd name="connsiteY11" fmla="*/ 251789 h 447568"/>
                  <a:gd name="connsiteX12" fmla="*/ 199651 w 444824"/>
                  <a:gd name="connsiteY12" fmla="*/ 169703 h 447568"/>
                  <a:gd name="connsiteX13" fmla="*/ 147836 w 444824"/>
                  <a:gd name="connsiteY13" fmla="*/ 101121 h 447568"/>
                  <a:gd name="connsiteX14" fmla="*/ 96240 w 444824"/>
                  <a:gd name="connsiteY14" fmla="*/ 47849 h 447568"/>
                  <a:gd name="connsiteX15" fmla="*/ 46327 w 444824"/>
                  <a:gd name="connsiteY15" fmla="*/ 11710 h 447568"/>
                  <a:gd name="connsiteX16" fmla="*/ 20785 w 444824"/>
                  <a:gd name="connsiteY16" fmla="*/ 0 h 4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4824" h="447568">
                    <a:moveTo>
                      <a:pt x="20785" y="22"/>
                    </a:moveTo>
                    <a:cubicBezTo>
                      <a:pt x="14052" y="2532"/>
                      <a:pt x="7100" y="5116"/>
                      <a:pt x="0" y="7780"/>
                    </a:cubicBezTo>
                    <a:cubicBezTo>
                      <a:pt x="5855" y="11607"/>
                      <a:pt x="12076" y="16386"/>
                      <a:pt x="18516" y="22124"/>
                    </a:cubicBezTo>
                    <a:cubicBezTo>
                      <a:pt x="30299" y="32612"/>
                      <a:pt x="42960" y="46319"/>
                      <a:pt x="56280" y="62808"/>
                    </a:cubicBezTo>
                    <a:cubicBezTo>
                      <a:pt x="69380" y="79158"/>
                      <a:pt x="83212" y="98391"/>
                      <a:pt x="97338" y="120032"/>
                    </a:cubicBezTo>
                    <a:cubicBezTo>
                      <a:pt x="111390" y="141637"/>
                      <a:pt x="125954" y="165817"/>
                      <a:pt x="140444" y="191886"/>
                    </a:cubicBezTo>
                    <a:cubicBezTo>
                      <a:pt x="155081" y="218167"/>
                      <a:pt x="169865" y="246629"/>
                      <a:pt x="184356" y="276431"/>
                    </a:cubicBezTo>
                    <a:cubicBezTo>
                      <a:pt x="210410" y="330039"/>
                      <a:pt x="235293" y="387490"/>
                      <a:pt x="258640" y="447569"/>
                    </a:cubicBezTo>
                    <a:cubicBezTo>
                      <a:pt x="326702" y="422092"/>
                      <a:pt x="389715" y="398483"/>
                      <a:pt x="444824" y="377852"/>
                    </a:cubicBezTo>
                    <a:cubicBezTo>
                      <a:pt x="426308" y="332674"/>
                      <a:pt x="404719" y="289802"/>
                      <a:pt x="380420" y="249710"/>
                    </a:cubicBezTo>
                    <a:cubicBezTo>
                      <a:pt x="346828" y="262291"/>
                      <a:pt x="310089" y="276035"/>
                      <a:pt x="271008" y="290673"/>
                    </a:cubicBezTo>
                    <a:cubicBezTo>
                      <a:pt x="264201" y="277470"/>
                      <a:pt x="257249" y="264494"/>
                      <a:pt x="250150" y="251789"/>
                    </a:cubicBezTo>
                    <a:cubicBezTo>
                      <a:pt x="233903" y="222653"/>
                      <a:pt x="216923" y="195018"/>
                      <a:pt x="199651" y="169703"/>
                    </a:cubicBezTo>
                    <a:cubicBezTo>
                      <a:pt x="182673" y="144608"/>
                      <a:pt x="165181" y="121532"/>
                      <a:pt x="147836" y="101121"/>
                    </a:cubicBezTo>
                    <a:cubicBezTo>
                      <a:pt x="130564" y="80702"/>
                      <a:pt x="113146" y="62801"/>
                      <a:pt x="96240" y="47849"/>
                    </a:cubicBezTo>
                    <a:cubicBezTo>
                      <a:pt x="79114" y="32787"/>
                      <a:pt x="62355" y="20616"/>
                      <a:pt x="46327" y="11710"/>
                    </a:cubicBezTo>
                    <a:cubicBezTo>
                      <a:pt x="37544" y="6843"/>
                      <a:pt x="29055" y="2942"/>
                      <a:pt x="20785" y="0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8007742-00BE-4BCE-B092-3055C2F48138}"/>
                  </a:ext>
                </a:extLst>
              </p:cNvPr>
              <p:cNvSpPr/>
              <p:nvPr/>
            </p:nvSpPr>
            <p:spPr>
              <a:xfrm>
                <a:off x="8444850" y="612533"/>
                <a:ext cx="512322" cy="381600"/>
              </a:xfrm>
              <a:custGeom>
                <a:avLst/>
                <a:gdLst>
                  <a:gd name="connsiteX0" fmla="*/ 417453 w 512322"/>
                  <a:gd name="connsiteY0" fmla="*/ 251327 h 381600"/>
                  <a:gd name="connsiteX1" fmla="*/ 348731 w 512322"/>
                  <a:gd name="connsiteY1" fmla="*/ 222719 h 381600"/>
                  <a:gd name="connsiteX2" fmla="*/ 126831 w 512322"/>
                  <a:gd name="connsiteY2" fmla="*/ 38663 h 381600"/>
                  <a:gd name="connsiteX3" fmla="*/ 117536 w 512322"/>
                  <a:gd name="connsiteY3" fmla="*/ 26288 h 381600"/>
                  <a:gd name="connsiteX4" fmla="*/ 417306 w 512322"/>
                  <a:gd name="connsiteY4" fmla="*/ 191388 h 381600"/>
                  <a:gd name="connsiteX5" fmla="*/ 417453 w 512322"/>
                  <a:gd name="connsiteY5" fmla="*/ 251305 h 381600"/>
                  <a:gd name="connsiteX6" fmla="*/ 365 w 512322"/>
                  <a:gd name="connsiteY6" fmla="*/ 7852 h 381600"/>
                  <a:gd name="connsiteX7" fmla="*/ 0 w 512322"/>
                  <a:gd name="connsiteY7" fmla="*/ 10538 h 381600"/>
                  <a:gd name="connsiteX8" fmla="*/ 120684 w 512322"/>
                  <a:gd name="connsiteY8" fmla="*/ 81228 h 381600"/>
                  <a:gd name="connsiteX9" fmla="*/ 332776 w 512322"/>
                  <a:gd name="connsiteY9" fmla="*/ 297822 h 381600"/>
                  <a:gd name="connsiteX10" fmla="*/ 498103 w 512322"/>
                  <a:gd name="connsiteY10" fmla="*/ 256772 h 381600"/>
                  <a:gd name="connsiteX11" fmla="*/ 365 w 512322"/>
                  <a:gd name="connsiteY11" fmla="*/ 7852 h 38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2322" h="381600">
                    <a:moveTo>
                      <a:pt x="417453" y="251327"/>
                    </a:moveTo>
                    <a:cubicBezTo>
                      <a:pt x="411451" y="253062"/>
                      <a:pt x="395351" y="257687"/>
                      <a:pt x="348731" y="222719"/>
                    </a:cubicBezTo>
                    <a:cubicBezTo>
                      <a:pt x="333947" y="211660"/>
                      <a:pt x="128587" y="40178"/>
                      <a:pt x="126831" y="38663"/>
                    </a:cubicBezTo>
                    <a:cubicBezTo>
                      <a:pt x="122806" y="35275"/>
                      <a:pt x="116146" y="29596"/>
                      <a:pt x="117536" y="26288"/>
                    </a:cubicBezTo>
                    <a:cubicBezTo>
                      <a:pt x="128734" y="14"/>
                      <a:pt x="365051" y="78857"/>
                      <a:pt x="417306" y="191388"/>
                    </a:cubicBezTo>
                    <a:cubicBezTo>
                      <a:pt x="426235" y="210519"/>
                      <a:pt x="441092" y="242538"/>
                      <a:pt x="417453" y="251305"/>
                    </a:cubicBezTo>
                    <a:moveTo>
                      <a:pt x="365" y="7852"/>
                    </a:moveTo>
                    <a:cubicBezTo>
                      <a:pt x="293" y="8672"/>
                      <a:pt x="147" y="9740"/>
                      <a:pt x="0" y="10538"/>
                    </a:cubicBezTo>
                    <a:cubicBezTo>
                      <a:pt x="62793" y="36336"/>
                      <a:pt x="74137" y="40998"/>
                      <a:pt x="120684" y="81228"/>
                    </a:cubicBezTo>
                    <a:cubicBezTo>
                      <a:pt x="197455" y="147498"/>
                      <a:pt x="260249" y="227410"/>
                      <a:pt x="332776" y="297822"/>
                    </a:cubicBezTo>
                    <a:cubicBezTo>
                      <a:pt x="501177" y="461363"/>
                      <a:pt x="536819" y="351182"/>
                      <a:pt x="498103" y="256772"/>
                    </a:cubicBezTo>
                    <a:cubicBezTo>
                      <a:pt x="407353" y="35143"/>
                      <a:pt x="83212" y="-23530"/>
                      <a:pt x="365" y="78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3E159BF-F278-4A32-AF1D-22C3B12E006A}"/>
                  </a:ext>
                </a:extLst>
              </p:cNvPr>
              <p:cNvSpPr/>
              <p:nvPr/>
            </p:nvSpPr>
            <p:spPr>
              <a:xfrm>
                <a:off x="8023958" y="1275172"/>
                <a:ext cx="593025" cy="440592"/>
              </a:xfrm>
              <a:custGeom>
                <a:avLst/>
                <a:gdLst>
                  <a:gd name="connsiteX0" fmla="*/ 278985 w 593025"/>
                  <a:gd name="connsiteY0" fmla="*/ 0 h 440592"/>
                  <a:gd name="connsiteX1" fmla="*/ 217655 w 593025"/>
                  <a:gd name="connsiteY1" fmla="*/ 22958 h 440592"/>
                  <a:gd name="connsiteX2" fmla="*/ 412403 w 593025"/>
                  <a:gd name="connsiteY2" fmla="*/ 355750 h 440592"/>
                  <a:gd name="connsiteX3" fmla="*/ 128807 w 593025"/>
                  <a:gd name="connsiteY3" fmla="*/ 56236 h 440592"/>
                  <a:gd name="connsiteX4" fmla="*/ 82114 w 593025"/>
                  <a:gd name="connsiteY4" fmla="*/ 73720 h 440592"/>
                  <a:gd name="connsiteX5" fmla="*/ 327946 w 593025"/>
                  <a:gd name="connsiteY5" fmla="*/ 387351 h 440592"/>
                  <a:gd name="connsiteX6" fmla="*/ 26420 w 593025"/>
                  <a:gd name="connsiteY6" fmla="*/ 94578 h 440592"/>
                  <a:gd name="connsiteX7" fmla="*/ 0 w 593025"/>
                  <a:gd name="connsiteY7" fmla="*/ 104451 h 440592"/>
                  <a:gd name="connsiteX8" fmla="*/ 542527 w 593025"/>
                  <a:gd name="connsiteY8" fmla="*/ 440389 h 440592"/>
                  <a:gd name="connsiteX9" fmla="*/ 552334 w 593025"/>
                  <a:gd name="connsiteY9" fmla="*/ 436715 h 440592"/>
                  <a:gd name="connsiteX10" fmla="*/ 230096 w 593025"/>
                  <a:gd name="connsiteY10" fmla="*/ 266397 h 440592"/>
                  <a:gd name="connsiteX11" fmla="*/ 577071 w 593025"/>
                  <a:gd name="connsiteY11" fmla="*/ 427457 h 440592"/>
                  <a:gd name="connsiteX12" fmla="*/ 593026 w 593025"/>
                  <a:gd name="connsiteY12" fmla="*/ 421500 h 440592"/>
                  <a:gd name="connsiteX13" fmla="*/ 278985 w 593025"/>
                  <a:gd name="connsiteY13" fmla="*/ 0 h 44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3025" h="440592">
                    <a:moveTo>
                      <a:pt x="278985" y="0"/>
                    </a:moveTo>
                    <a:cubicBezTo>
                      <a:pt x="257687" y="7977"/>
                      <a:pt x="237269" y="15640"/>
                      <a:pt x="217655" y="22958"/>
                    </a:cubicBezTo>
                    <a:cubicBezTo>
                      <a:pt x="225485" y="46495"/>
                      <a:pt x="296988" y="255865"/>
                      <a:pt x="412403" y="355750"/>
                    </a:cubicBezTo>
                    <a:cubicBezTo>
                      <a:pt x="224022" y="248452"/>
                      <a:pt x="162107" y="123421"/>
                      <a:pt x="128807" y="56236"/>
                    </a:cubicBezTo>
                    <a:cubicBezTo>
                      <a:pt x="111975" y="62545"/>
                      <a:pt x="96313" y="68392"/>
                      <a:pt x="82114" y="73720"/>
                    </a:cubicBezTo>
                    <a:cubicBezTo>
                      <a:pt x="101069" y="125492"/>
                      <a:pt x="174841" y="301094"/>
                      <a:pt x="327946" y="387351"/>
                    </a:cubicBezTo>
                    <a:cubicBezTo>
                      <a:pt x="119805" y="294537"/>
                      <a:pt x="49547" y="144030"/>
                      <a:pt x="26420" y="94578"/>
                    </a:cubicBezTo>
                    <a:cubicBezTo>
                      <a:pt x="15515" y="98640"/>
                      <a:pt x="6733" y="101955"/>
                      <a:pt x="0" y="104451"/>
                    </a:cubicBezTo>
                    <a:cubicBezTo>
                      <a:pt x="119074" y="360331"/>
                      <a:pt x="366661" y="445344"/>
                      <a:pt x="542527" y="440389"/>
                    </a:cubicBezTo>
                    <a:cubicBezTo>
                      <a:pt x="545382" y="439313"/>
                      <a:pt x="548675" y="438084"/>
                      <a:pt x="552334" y="436715"/>
                    </a:cubicBezTo>
                    <a:cubicBezTo>
                      <a:pt x="392350" y="435310"/>
                      <a:pt x="288791" y="343308"/>
                      <a:pt x="230096" y="266397"/>
                    </a:cubicBezTo>
                    <a:cubicBezTo>
                      <a:pt x="337022" y="362212"/>
                      <a:pt x="463559" y="420914"/>
                      <a:pt x="577071" y="427457"/>
                    </a:cubicBezTo>
                    <a:cubicBezTo>
                      <a:pt x="582048" y="425591"/>
                      <a:pt x="587390" y="423593"/>
                      <a:pt x="593026" y="421500"/>
                    </a:cubicBezTo>
                    <a:cubicBezTo>
                      <a:pt x="466560" y="401088"/>
                      <a:pt x="360879" y="259268"/>
                      <a:pt x="2789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E11A84A-F259-4218-9455-CCEF72B4A3D6}"/>
                  </a:ext>
                </a:extLst>
              </p:cNvPr>
              <p:cNvSpPr/>
              <p:nvPr/>
            </p:nvSpPr>
            <p:spPr>
              <a:xfrm>
                <a:off x="8369398" y="1198064"/>
                <a:ext cx="362937" cy="479399"/>
              </a:xfrm>
              <a:custGeom>
                <a:avLst/>
                <a:gdLst>
                  <a:gd name="connsiteX0" fmla="*/ 280738 w 362937"/>
                  <a:gd name="connsiteY0" fmla="*/ 427735 h 479399"/>
                  <a:gd name="connsiteX1" fmla="*/ 104872 w 362937"/>
                  <a:gd name="connsiteY1" fmla="*/ 170282 h 479399"/>
                  <a:gd name="connsiteX2" fmla="*/ 291570 w 362937"/>
                  <a:gd name="connsiteY2" fmla="*/ 282732 h 479399"/>
                  <a:gd name="connsiteX3" fmla="*/ 280738 w 362937"/>
                  <a:gd name="connsiteY3" fmla="*/ 427735 h 479399"/>
                  <a:gd name="connsiteX4" fmla="*/ 83136 w 362937"/>
                  <a:gd name="connsiteY4" fmla="*/ 8511 h 479399"/>
                  <a:gd name="connsiteX5" fmla="*/ 213700 w 362937"/>
                  <a:gd name="connsiteY5" fmla="*/ 457112 h 479399"/>
                  <a:gd name="connsiteX6" fmla="*/ 347996 w 362937"/>
                  <a:gd name="connsiteY6" fmla="*/ 433634 h 479399"/>
                  <a:gd name="connsiteX7" fmla="*/ 331309 w 362937"/>
                  <a:gd name="connsiteY7" fmla="*/ 178039 h 479399"/>
                  <a:gd name="connsiteX8" fmla="*/ 83136 w 362937"/>
                  <a:gd name="connsiteY8" fmla="*/ 8511 h 479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2937" h="479399">
                    <a:moveTo>
                      <a:pt x="280738" y="427735"/>
                    </a:moveTo>
                    <a:cubicBezTo>
                      <a:pt x="203673" y="452560"/>
                      <a:pt x="55252" y="267004"/>
                      <a:pt x="104872" y="170282"/>
                    </a:cubicBezTo>
                    <a:cubicBezTo>
                      <a:pt x="138025" y="105629"/>
                      <a:pt x="244877" y="137502"/>
                      <a:pt x="291570" y="282732"/>
                    </a:cubicBezTo>
                    <a:cubicBezTo>
                      <a:pt x="311696" y="345401"/>
                      <a:pt x="316233" y="414532"/>
                      <a:pt x="280738" y="427735"/>
                    </a:cubicBezTo>
                    <a:close/>
                    <a:moveTo>
                      <a:pt x="83136" y="8511"/>
                    </a:moveTo>
                    <a:cubicBezTo>
                      <a:pt x="-66163" y="67894"/>
                      <a:pt x="-9444" y="359584"/>
                      <a:pt x="213700" y="457112"/>
                    </a:cubicBezTo>
                    <a:cubicBezTo>
                      <a:pt x="318795" y="503036"/>
                      <a:pt x="332992" y="469334"/>
                      <a:pt x="347996" y="433634"/>
                    </a:cubicBezTo>
                    <a:cubicBezTo>
                      <a:pt x="365561" y="391954"/>
                      <a:pt x="375660" y="289487"/>
                      <a:pt x="331309" y="178039"/>
                    </a:cubicBezTo>
                    <a:cubicBezTo>
                      <a:pt x="278616" y="45617"/>
                      <a:pt x="174253" y="-25681"/>
                      <a:pt x="83136" y="85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BA9BC2DB-5CF1-4AB4-8FD4-D8BBAF015118}"/>
                  </a:ext>
                </a:extLst>
              </p:cNvPr>
              <p:cNvSpPr/>
              <p:nvPr/>
            </p:nvSpPr>
            <p:spPr>
              <a:xfrm>
                <a:off x="8671873" y="1092300"/>
                <a:ext cx="247371" cy="554846"/>
              </a:xfrm>
              <a:custGeom>
                <a:avLst/>
                <a:gdLst>
                  <a:gd name="connsiteX0" fmla="*/ 136419 w 247371"/>
                  <a:gd name="connsiteY0" fmla="*/ 346692 h 554846"/>
                  <a:gd name="connsiteX1" fmla="*/ 133491 w 247371"/>
                  <a:gd name="connsiteY1" fmla="*/ 298206 h 554846"/>
                  <a:gd name="connsiteX2" fmla="*/ 119805 w 247371"/>
                  <a:gd name="connsiteY2" fmla="*/ 202332 h 554846"/>
                  <a:gd name="connsiteX3" fmla="*/ 109998 w 247371"/>
                  <a:gd name="connsiteY3" fmla="*/ 156028 h 554846"/>
                  <a:gd name="connsiteX4" fmla="*/ 177329 w 247371"/>
                  <a:gd name="connsiteY4" fmla="*/ 160799 h 554846"/>
                  <a:gd name="connsiteX5" fmla="*/ 187722 w 247371"/>
                  <a:gd name="connsiteY5" fmla="*/ 296486 h 554846"/>
                  <a:gd name="connsiteX6" fmla="*/ 154934 w 247371"/>
                  <a:gd name="connsiteY6" fmla="*/ 339739 h 554846"/>
                  <a:gd name="connsiteX7" fmla="*/ 136419 w 247371"/>
                  <a:gd name="connsiteY7" fmla="*/ 346662 h 554846"/>
                  <a:gd name="connsiteX8" fmla="*/ 98948 w 247371"/>
                  <a:gd name="connsiteY8" fmla="*/ 5565 h 554846"/>
                  <a:gd name="connsiteX9" fmla="*/ 0 w 247371"/>
                  <a:gd name="connsiteY9" fmla="*/ 44763 h 554846"/>
                  <a:gd name="connsiteX10" fmla="*/ 55475 w 247371"/>
                  <a:gd name="connsiteY10" fmla="*/ 226403 h 554846"/>
                  <a:gd name="connsiteX11" fmla="*/ 75527 w 247371"/>
                  <a:gd name="connsiteY11" fmla="*/ 319862 h 554846"/>
                  <a:gd name="connsiteX12" fmla="*/ 87164 w 247371"/>
                  <a:gd name="connsiteY12" fmla="*/ 403521 h 554846"/>
                  <a:gd name="connsiteX13" fmla="*/ 90018 w 247371"/>
                  <a:gd name="connsiteY13" fmla="*/ 475052 h 554846"/>
                  <a:gd name="connsiteX14" fmla="*/ 83944 w 247371"/>
                  <a:gd name="connsiteY14" fmla="*/ 532116 h 554846"/>
                  <a:gd name="connsiteX15" fmla="*/ 77357 w 247371"/>
                  <a:gd name="connsiteY15" fmla="*/ 554847 h 554846"/>
                  <a:gd name="connsiteX16" fmla="*/ 98069 w 247371"/>
                  <a:gd name="connsiteY16" fmla="*/ 547111 h 554846"/>
                  <a:gd name="connsiteX17" fmla="*/ 111096 w 247371"/>
                  <a:gd name="connsiteY17" fmla="*/ 521935 h 554846"/>
                  <a:gd name="connsiteX18" fmla="*/ 129100 w 247371"/>
                  <a:gd name="connsiteY18" fmla="*/ 460415 h 554846"/>
                  <a:gd name="connsiteX19" fmla="*/ 130197 w 247371"/>
                  <a:gd name="connsiteY19" fmla="*/ 453968 h 554846"/>
                  <a:gd name="connsiteX20" fmla="*/ 149811 w 247371"/>
                  <a:gd name="connsiteY20" fmla="*/ 446634 h 554846"/>
                  <a:gd name="connsiteX21" fmla="*/ 122733 w 247371"/>
                  <a:gd name="connsiteY21" fmla="*/ 537890 h 554846"/>
                  <a:gd name="connsiteX22" fmla="*/ 143224 w 247371"/>
                  <a:gd name="connsiteY22" fmla="*/ 530205 h 554846"/>
                  <a:gd name="connsiteX23" fmla="*/ 179817 w 247371"/>
                  <a:gd name="connsiteY23" fmla="*/ 476867 h 554846"/>
                  <a:gd name="connsiteX24" fmla="*/ 184575 w 247371"/>
                  <a:gd name="connsiteY24" fmla="*/ 464133 h 554846"/>
                  <a:gd name="connsiteX25" fmla="*/ 197821 w 247371"/>
                  <a:gd name="connsiteY25" fmla="*/ 391950 h 554846"/>
                  <a:gd name="connsiteX26" fmla="*/ 231121 w 247371"/>
                  <a:gd name="connsiteY26" fmla="*/ 317849 h 554846"/>
                  <a:gd name="connsiteX27" fmla="*/ 247149 w 247371"/>
                  <a:gd name="connsiteY27" fmla="*/ 199076 h 554846"/>
                  <a:gd name="connsiteX28" fmla="*/ 124855 w 247371"/>
                  <a:gd name="connsiteY28" fmla="*/ 54 h 554846"/>
                  <a:gd name="connsiteX29" fmla="*/ 98948 w 247371"/>
                  <a:gd name="connsiteY29" fmla="*/ 5557 h 55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371" h="554846">
                    <a:moveTo>
                      <a:pt x="136419" y="346692"/>
                    </a:moveTo>
                    <a:cubicBezTo>
                      <a:pt x="135979" y="330971"/>
                      <a:pt x="134954" y="314768"/>
                      <a:pt x="133491" y="298206"/>
                    </a:cubicBezTo>
                    <a:cubicBezTo>
                      <a:pt x="130710" y="267468"/>
                      <a:pt x="126099" y="235215"/>
                      <a:pt x="119805" y="202332"/>
                    </a:cubicBezTo>
                    <a:cubicBezTo>
                      <a:pt x="116951" y="186993"/>
                      <a:pt x="113657" y="171558"/>
                      <a:pt x="109998" y="156028"/>
                    </a:cubicBezTo>
                    <a:cubicBezTo>
                      <a:pt x="146518" y="135719"/>
                      <a:pt x="162179" y="133377"/>
                      <a:pt x="177329" y="160799"/>
                    </a:cubicBezTo>
                    <a:cubicBezTo>
                      <a:pt x="193943" y="190762"/>
                      <a:pt x="198992" y="256702"/>
                      <a:pt x="187722" y="296486"/>
                    </a:cubicBezTo>
                    <a:cubicBezTo>
                      <a:pt x="181208" y="319832"/>
                      <a:pt x="170742" y="333584"/>
                      <a:pt x="154934" y="339739"/>
                    </a:cubicBezTo>
                    <a:cubicBezTo>
                      <a:pt x="148860" y="342015"/>
                      <a:pt x="142713" y="344320"/>
                      <a:pt x="136419" y="346662"/>
                    </a:cubicBezTo>
                    <a:moveTo>
                      <a:pt x="98948" y="5565"/>
                    </a:moveTo>
                    <a:cubicBezTo>
                      <a:pt x="65867" y="18431"/>
                      <a:pt x="33080" y="32095"/>
                      <a:pt x="0" y="44763"/>
                    </a:cubicBezTo>
                    <a:cubicBezTo>
                      <a:pt x="22175" y="106466"/>
                      <a:pt x="40837" y="167452"/>
                      <a:pt x="55475" y="226403"/>
                    </a:cubicBezTo>
                    <a:cubicBezTo>
                      <a:pt x="63525" y="258627"/>
                      <a:pt x="70258" y="290068"/>
                      <a:pt x="75527" y="319862"/>
                    </a:cubicBezTo>
                    <a:cubicBezTo>
                      <a:pt x="80797" y="349348"/>
                      <a:pt x="84749" y="377496"/>
                      <a:pt x="87164" y="403521"/>
                    </a:cubicBezTo>
                    <a:cubicBezTo>
                      <a:pt x="89580" y="429487"/>
                      <a:pt x="90531" y="453565"/>
                      <a:pt x="90018" y="475052"/>
                    </a:cubicBezTo>
                    <a:cubicBezTo>
                      <a:pt x="89433" y="496708"/>
                      <a:pt x="87457" y="515927"/>
                      <a:pt x="83944" y="532116"/>
                    </a:cubicBezTo>
                    <a:cubicBezTo>
                      <a:pt x="82114" y="540517"/>
                      <a:pt x="79918" y="548085"/>
                      <a:pt x="77357" y="554847"/>
                    </a:cubicBezTo>
                    <a:cubicBezTo>
                      <a:pt x="84456" y="552183"/>
                      <a:pt x="91336" y="549607"/>
                      <a:pt x="98069" y="547111"/>
                    </a:cubicBezTo>
                    <a:cubicBezTo>
                      <a:pt x="102826" y="539515"/>
                      <a:pt x="107144" y="531113"/>
                      <a:pt x="111096" y="521935"/>
                    </a:cubicBezTo>
                    <a:cubicBezTo>
                      <a:pt x="118781" y="504166"/>
                      <a:pt x="124781" y="483469"/>
                      <a:pt x="129100" y="460415"/>
                    </a:cubicBezTo>
                    <a:cubicBezTo>
                      <a:pt x="129465" y="458285"/>
                      <a:pt x="129832" y="456134"/>
                      <a:pt x="130197" y="453968"/>
                    </a:cubicBezTo>
                    <a:cubicBezTo>
                      <a:pt x="136857" y="451472"/>
                      <a:pt x="143371" y="449035"/>
                      <a:pt x="149811" y="446634"/>
                    </a:cubicBezTo>
                    <a:cubicBezTo>
                      <a:pt x="153104" y="498047"/>
                      <a:pt x="134808" y="522023"/>
                      <a:pt x="122733" y="537890"/>
                    </a:cubicBezTo>
                    <a:cubicBezTo>
                      <a:pt x="130052" y="535153"/>
                      <a:pt x="136931" y="532577"/>
                      <a:pt x="143224" y="530205"/>
                    </a:cubicBezTo>
                    <a:cubicBezTo>
                      <a:pt x="167449" y="504385"/>
                      <a:pt x="173231" y="492837"/>
                      <a:pt x="179817" y="476867"/>
                    </a:cubicBezTo>
                    <a:cubicBezTo>
                      <a:pt x="180549" y="475148"/>
                      <a:pt x="182672" y="469886"/>
                      <a:pt x="184575" y="464133"/>
                    </a:cubicBezTo>
                    <a:cubicBezTo>
                      <a:pt x="192113" y="440655"/>
                      <a:pt x="183696" y="414198"/>
                      <a:pt x="197821" y="391950"/>
                    </a:cubicBezTo>
                    <a:cubicBezTo>
                      <a:pt x="217655" y="360765"/>
                      <a:pt x="227755" y="328483"/>
                      <a:pt x="231121" y="317849"/>
                    </a:cubicBezTo>
                    <a:cubicBezTo>
                      <a:pt x="246124" y="270007"/>
                      <a:pt x="248173" y="226850"/>
                      <a:pt x="247149" y="199076"/>
                    </a:cubicBezTo>
                    <a:cubicBezTo>
                      <a:pt x="242612" y="66763"/>
                      <a:pt x="180769" y="-2208"/>
                      <a:pt x="124855" y="54"/>
                    </a:cubicBezTo>
                    <a:cubicBezTo>
                      <a:pt x="112707" y="559"/>
                      <a:pt x="102387" y="4328"/>
                      <a:pt x="98948" y="555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0DF86FFF-A8DE-4D6F-BE06-11097FD77CB8}"/>
                  </a:ext>
                </a:extLst>
              </p:cNvPr>
              <p:cNvSpPr/>
              <p:nvPr/>
            </p:nvSpPr>
            <p:spPr>
              <a:xfrm>
                <a:off x="8820513" y="1000264"/>
                <a:ext cx="233379" cy="620236"/>
              </a:xfrm>
              <a:custGeom>
                <a:avLst/>
                <a:gdLst>
                  <a:gd name="connsiteX0" fmla="*/ 216703 w 233379"/>
                  <a:gd name="connsiteY0" fmla="*/ 0 h 620236"/>
                  <a:gd name="connsiteX1" fmla="*/ 188747 w 233379"/>
                  <a:gd name="connsiteY1" fmla="*/ 10480 h 620236"/>
                  <a:gd name="connsiteX2" fmla="*/ 165766 w 233379"/>
                  <a:gd name="connsiteY2" fmla="*/ 315687 h 620236"/>
                  <a:gd name="connsiteX3" fmla="*/ 171035 w 233379"/>
                  <a:gd name="connsiteY3" fmla="*/ 219543 h 620236"/>
                  <a:gd name="connsiteX4" fmla="*/ 137810 w 233379"/>
                  <a:gd name="connsiteY4" fmla="*/ 29582 h 620236"/>
                  <a:gd name="connsiteX5" fmla="*/ 92068 w 233379"/>
                  <a:gd name="connsiteY5" fmla="*/ 46700 h 620236"/>
                  <a:gd name="connsiteX6" fmla="*/ 128880 w 233379"/>
                  <a:gd name="connsiteY6" fmla="*/ 235337 h 620236"/>
                  <a:gd name="connsiteX7" fmla="*/ 126759 w 233379"/>
                  <a:gd name="connsiteY7" fmla="*/ 337116 h 620236"/>
                  <a:gd name="connsiteX8" fmla="*/ 108901 w 233379"/>
                  <a:gd name="connsiteY8" fmla="*/ 431790 h 620236"/>
                  <a:gd name="connsiteX9" fmla="*/ 76040 w 233379"/>
                  <a:gd name="connsiteY9" fmla="*/ 516678 h 620236"/>
                  <a:gd name="connsiteX10" fmla="*/ 29055 w 233379"/>
                  <a:gd name="connsiteY10" fmla="*/ 589074 h 620236"/>
                  <a:gd name="connsiteX11" fmla="*/ 0 w 233379"/>
                  <a:gd name="connsiteY11" fmla="*/ 620236 h 620236"/>
                  <a:gd name="connsiteX12" fmla="*/ 13539 w 233379"/>
                  <a:gd name="connsiteY12" fmla="*/ 615157 h 620236"/>
                  <a:gd name="connsiteX13" fmla="*/ 46839 w 233379"/>
                  <a:gd name="connsiteY13" fmla="*/ 582399 h 620236"/>
                  <a:gd name="connsiteX14" fmla="*/ 101655 w 233379"/>
                  <a:gd name="connsiteY14" fmla="*/ 507098 h 620236"/>
                  <a:gd name="connsiteX15" fmla="*/ 141249 w 233379"/>
                  <a:gd name="connsiteY15" fmla="*/ 419677 h 620236"/>
                  <a:gd name="connsiteX16" fmla="*/ 155081 w 233379"/>
                  <a:gd name="connsiteY16" fmla="*/ 372136 h 620236"/>
                  <a:gd name="connsiteX17" fmla="*/ 29128 w 233379"/>
                  <a:gd name="connsiteY17" fmla="*/ 609310 h 620236"/>
                  <a:gd name="connsiteX18" fmla="*/ 37544 w 233379"/>
                  <a:gd name="connsiteY18" fmla="*/ 606162 h 620236"/>
                  <a:gd name="connsiteX19" fmla="*/ 193504 w 233379"/>
                  <a:gd name="connsiteY19" fmla="*/ 321360 h 620236"/>
                  <a:gd name="connsiteX20" fmla="*/ 216703 w 233379"/>
                  <a:gd name="connsiteY20" fmla="*/ 37 h 62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79" h="620236">
                    <a:moveTo>
                      <a:pt x="216703" y="0"/>
                    </a:moveTo>
                    <a:cubicBezTo>
                      <a:pt x="209824" y="2591"/>
                      <a:pt x="200383" y="6111"/>
                      <a:pt x="188747" y="10480"/>
                    </a:cubicBezTo>
                    <a:cubicBezTo>
                      <a:pt x="220144" y="168950"/>
                      <a:pt x="188674" y="253765"/>
                      <a:pt x="165766" y="315687"/>
                    </a:cubicBezTo>
                    <a:cubicBezTo>
                      <a:pt x="170011" y="284276"/>
                      <a:pt x="171840" y="251964"/>
                      <a:pt x="171035" y="219543"/>
                    </a:cubicBezTo>
                    <a:cubicBezTo>
                      <a:pt x="169572" y="155659"/>
                      <a:pt x="158374" y="91885"/>
                      <a:pt x="137810" y="29582"/>
                    </a:cubicBezTo>
                    <a:cubicBezTo>
                      <a:pt x="123831" y="34793"/>
                      <a:pt x="108535" y="40523"/>
                      <a:pt x="92068" y="46700"/>
                    </a:cubicBezTo>
                    <a:cubicBezTo>
                      <a:pt x="112926" y="108908"/>
                      <a:pt x="125294" y="172236"/>
                      <a:pt x="128880" y="235337"/>
                    </a:cubicBezTo>
                    <a:cubicBezTo>
                      <a:pt x="130856" y="269815"/>
                      <a:pt x="130125" y="304058"/>
                      <a:pt x="126759" y="337116"/>
                    </a:cubicBezTo>
                    <a:cubicBezTo>
                      <a:pt x="123391" y="369823"/>
                      <a:pt x="117391" y="401681"/>
                      <a:pt x="108901" y="431790"/>
                    </a:cubicBezTo>
                    <a:cubicBezTo>
                      <a:pt x="100411" y="461847"/>
                      <a:pt x="89361" y="490412"/>
                      <a:pt x="76040" y="516678"/>
                    </a:cubicBezTo>
                    <a:cubicBezTo>
                      <a:pt x="62648" y="543157"/>
                      <a:pt x="46839" y="567535"/>
                      <a:pt x="29055" y="589074"/>
                    </a:cubicBezTo>
                    <a:cubicBezTo>
                      <a:pt x="19834" y="600234"/>
                      <a:pt x="10173" y="610619"/>
                      <a:pt x="0" y="620236"/>
                    </a:cubicBezTo>
                    <a:cubicBezTo>
                      <a:pt x="4904" y="618399"/>
                      <a:pt x="9368" y="616709"/>
                      <a:pt x="13539" y="615157"/>
                    </a:cubicBezTo>
                    <a:cubicBezTo>
                      <a:pt x="25103" y="605006"/>
                      <a:pt x="36228" y="594065"/>
                      <a:pt x="46839" y="582399"/>
                    </a:cubicBezTo>
                    <a:cubicBezTo>
                      <a:pt x="67332" y="559828"/>
                      <a:pt x="85774" y="534484"/>
                      <a:pt x="101655" y="507098"/>
                    </a:cubicBezTo>
                    <a:cubicBezTo>
                      <a:pt x="117391" y="479946"/>
                      <a:pt x="130710" y="450518"/>
                      <a:pt x="141249" y="419677"/>
                    </a:cubicBezTo>
                    <a:cubicBezTo>
                      <a:pt x="146518" y="404221"/>
                      <a:pt x="151129" y="388339"/>
                      <a:pt x="155081" y="372136"/>
                    </a:cubicBezTo>
                    <a:cubicBezTo>
                      <a:pt x="148201" y="466070"/>
                      <a:pt x="105827" y="545850"/>
                      <a:pt x="29128" y="609310"/>
                    </a:cubicBezTo>
                    <a:cubicBezTo>
                      <a:pt x="32714" y="607970"/>
                      <a:pt x="35568" y="606909"/>
                      <a:pt x="37544" y="606162"/>
                    </a:cubicBezTo>
                    <a:cubicBezTo>
                      <a:pt x="158448" y="508496"/>
                      <a:pt x="189113" y="397378"/>
                      <a:pt x="193504" y="321360"/>
                    </a:cubicBezTo>
                    <a:cubicBezTo>
                      <a:pt x="216850" y="261867"/>
                      <a:pt x="255859" y="162275"/>
                      <a:pt x="216703" y="3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2" name="Полилиния: фигура 51">
              <a:extLst>
                <a:ext uri="{FF2B5EF4-FFF2-40B4-BE49-F238E27FC236}">
                  <a16:creationId xmlns:a16="http://schemas.microsoft.com/office/drawing/2014/main" id="{6DEF35CB-7C14-4AEC-A028-7086DDEF9791}"/>
                </a:ext>
              </a:extLst>
            </p:cNvPr>
            <p:cNvSpPr/>
            <p:nvPr/>
          </p:nvSpPr>
          <p:spPr>
            <a:xfrm>
              <a:off x="7610457" y="6520320"/>
              <a:ext cx="760255" cy="532207"/>
            </a:xfrm>
            <a:custGeom>
              <a:avLst/>
              <a:gdLst>
                <a:gd name="connsiteX0" fmla="*/ 610444 w 760255"/>
                <a:gd name="connsiteY0" fmla="*/ 532208 h 532207"/>
                <a:gd name="connsiteX1" fmla="*/ 494151 w 760255"/>
                <a:gd name="connsiteY1" fmla="*/ 532208 h 532207"/>
                <a:gd name="connsiteX2" fmla="*/ 383128 w 760255"/>
                <a:gd name="connsiteY2" fmla="*/ 190064 h 532207"/>
                <a:gd name="connsiteX3" fmla="*/ 273716 w 760255"/>
                <a:gd name="connsiteY3" fmla="*/ 532208 h 532207"/>
                <a:gd name="connsiteX4" fmla="*/ 157350 w 760255"/>
                <a:gd name="connsiteY4" fmla="*/ 532208 h 532207"/>
                <a:gd name="connsiteX5" fmla="*/ 0 w 760255"/>
                <a:gd name="connsiteY5" fmla="*/ 0 h 532207"/>
                <a:gd name="connsiteX6" fmla="*/ 137590 w 760255"/>
                <a:gd name="connsiteY6" fmla="*/ 0 h 532207"/>
                <a:gd name="connsiteX7" fmla="*/ 227315 w 760255"/>
                <a:gd name="connsiteY7" fmla="*/ 335997 h 532207"/>
                <a:gd name="connsiteX8" fmla="*/ 326922 w 760255"/>
                <a:gd name="connsiteY8" fmla="*/ 0 h 532207"/>
                <a:gd name="connsiteX9" fmla="*/ 449288 w 760255"/>
                <a:gd name="connsiteY9" fmla="*/ 0 h 532207"/>
                <a:gd name="connsiteX10" fmla="*/ 551969 w 760255"/>
                <a:gd name="connsiteY10" fmla="*/ 335997 h 532207"/>
                <a:gd name="connsiteX11" fmla="*/ 643158 w 760255"/>
                <a:gd name="connsiteY11" fmla="*/ 0 h 532207"/>
                <a:gd name="connsiteX12" fmla="*/ 760255 w 760255"/>
                <a:gd name="connsiteY12" fmla="*/ 0 h 532207"/>
                <a:gd name="connsiteX13" fmla="*/ 610444 w 760255"/>
                <a:gd name="connsiteY13" fmla="*/ 532208 h 53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255" h="532207">
                  <a:moveTo>
                    <a:pt x="610444" y="532208"/>
                  </a:moveTo>
                  <a:lnTo>
                    <a:pt x="494151" y="532208"/>
                  </a:lnTo>
                  <a:lnTo>
                    <a:pt x="383128" y="190064"/>
                  </a:lnTo>
                  <a:lnTo>
                    <a:pt x="273716" y="532208"/>
                  </a:lnTo>
                  <a:lnTo>
                    <a:pt x="157350" y="532208"/>
                  </a:lnTo>
                  <a:lnTo>
                    <a:pt x="0" y="0"/>
                  </a:lnTo>
                  <a:lnTo>
                    <a:pt x="137590" y="0"/>
                  </a:lnTo>
                  <a:lnTo>
                    <a:pt x="227315" y="335997"/>
                  </a:lnTo>
                  <a:lnTo>
                    <a:pt x="326922" y="0"/>
                  </a:lnTo>
                  <a:lnTo>
                    <a:pt x="449288" y="0"/>
                  </a:lnTo>
                  <a:lnTo>
                    <a:pt x="551969" y="335997"/>
                  </a:lnTo>
                  <a:lnTo>
                    <a:pt x="643158" y="0"/>
                  </a:lnTo>
                  <a:lnTo>
                    <a:pt x="760255" y="0"/>
                  </a:lnTo>
                  <a:lnTo>
                    <a:pt x="610444" y="532208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DBA5285E-F3CA-49A6-BAB7-D247B7182B30}"/>
                </a:ext>
              </a:extLst>
            </p:cNvPr>
            <p:cNvSpPr/>
            <p:nvPr/>
          </p:nvSpPr>
          <p:spPr>
            <a:xfrm>
              <a:off x="8347879" y="6511201"/>
              <a:ext cx="565654" cy="550401"/>
            </a:xfrm>
            <a:custGeom>
              <a:avLst/>
              <a:gdLst>
                <a:gd name="connsiteX0" fmla="*/ 0 w 565654"/>
                <a:gd name="connsiteY0" fmla="*/ 275223 h 550401"/>
                <a:gd name="connsiteX1" fmla="*/ 20565 w 565654"/>
                <a:gd name="connsiteY1" fmla="*/ 167273 h 550401"/>
                <a:gd name="connsiteX2" fmla="*/ 77577 w 565654"/>
                <a:gd name="connsiteY2" fmla="*/ 79824 h 550401"/>
                <a:gd name="connsiteX3" fmla="*/ 166498 w 565654"/>
                <a:gd name="connsiteY3" fmla="*/ 21282 h 550401"/>
                <a:gd name="connsiteX4" fmla="*/ 282864 w 565654"/>
                <a:gd name="connsiteY4" fmla="*/ 0 h 550401"/>
                <a:gd name="connsiteX5" fmla="*/ 395351 w 565654"/>
                <a:gd name="connsiteY5" fmla="*/ 18999 h 550401"/>
                <a:gd name="connsiteX6" fmla="*/ 485077 w 565654"/>
                <a:gd name="connsiteY6" fmla="*/ 73742 h 550401"/>
                <a:gd name="connsiteX7" fmla="*/ 544357 w 565654"/>
                <a:gd name="connsiteY7" fmla="*/ 160409 h 550401"/>
                <a:gd name="connsiteX8" fmla="*/ 565654 w 565654"/>
                <a:gd name="connsiteY8" fmla="*/ 275223 h 550401"/>
                <a:gd name="connsiteX9" fmla="*/ 544357 w 565654"/>
                <a:gd name="connsiteY9" fmla="*/ 386978 h 550401"/>
                <a:gd name="connsiteX10" fmla="*/ 485077 w 565654"/>
                <a:gd name="connsiteY10" fmla="*/ 473630 h 550401"/>
                <a:gd name="connsiteX11" fmla="*/ 395351 w 565654"/>
                <a:gd name="connsiteY11" fmla="*/ 530642 h 550401"/>
                <a:gd name="connsiteX12" fmla="*/ 282864 w 565654"/>
                <a:gd name="connsiteY12" fmla="*/ 550402 h 550401"/>
                <a:gd name="connsiteX13" fmla="*/ 170304 w 565654"/>
                <a:gd name="connsiteY13" fmla="*/ 531373 h 550401"/>
                <a:gd name="connsiteX14" fmla="*/ 80578 w 565654"/>
                <a:gd name="connsiteY14" fmla="*/ 476704 h 550401"/>
                <a:gd name="connsiteX15" fmla="*/ 21297 w 565654"/>
                <a:gd name="connsiteY15" fmla="*/ 389979 h 550401"/>
                <a:gd name="connsiteX16" fmla="*/ 0 w 565654"/>
                <a:gd name="connsiteY16" fmla="*/ 275223 h 550401"/>
                <a:gd name="connsiteX17" fmla="*/ 129247 w 565654"/>
                <a:gd name="connsiteY17" fmla="*/ 275223 h 550401"/>
                <a:gd name="connsiteX18" fmla="*/ 141395 w 565654"/>
                <a:gd name="connsiteY18" fmla="*/ 339041 h 550401"/>
                <a:gd name="connsiteX19" fmla="*/ 174110 w 565654"/>
                <a:gd name="connsiteY19" fmla="*/ 390784 h 550401"/>
                <a:gd name="connsiteX20" fmla="*/ 222778 w 565654"/>
                <a:gd name="connsiteY20" fmla="*/ 424229 h 550401"/>
                <a:gd name="connsiteX21" fmla="*/ 282864 w 565654"/>
                <a:gd name="connsiteY21" fmla="*/ 436378 h 550401"/>
                <a:gd name="connsiteX22" fmla="*/ 348950 w 565654"/>
                <a:gd name="connsiteY22" fmla="*/ 424229 h 550401"/>
                <a:gd name="connsiteX23" fmla="*/ 396887 w 565654"/>
                <a:gd name="connsiteY23" fmla="*/ 389979 h 550401"/>
                <a:gd name="connsiteX24" fmla="*/ 426528 w 565654"/>
                <a:gd name="connsiteY24" fmla="*/ 338309 h 550401"/>
                <a:gd name="connsiteX25" fmla="*/ 436408 w 565654"/>
                <a:gd name="connsiteY25" fmla="*/ 275223 h 550401"/>
                <a:gd name="connsiteX26" fmla="*/ 424259 w 565654"/>
                <a:gd name="connsiteY26" fmla="*/ 209063 h 550401"/>
                <a:gd name="connsiteX27" fmla="*/ 391545 w 565654"/>
                <a:gd name="connsiteY27" fmla="*/ 158125 h 550401"/>
                <a:gd name="connsiteX28" fmla="*/ 342876 w 565654"/>
                <a:gd name="connsiteY28" fmla="*/ 125441 h 550401"/>
                <a:gd name="connsiteX29" fmla="*/ 282864 w 565654"/>
                <a:gd name="connsiteY29" fmla="*/ 114031 h 550401"/>
                <a:gd name="connsiteX30" fmla="*/ 221241 w 565654"/>
                <a:gd name="connsiteY30" fmla="*/ 125441 h 550401"/>
                <a:gd name="connsiteX31" fmla="*/ 172572 w 565654"/>
                <a:gd name="connsiteY31" fmla="*/ 158125 h 550401"/>
                <a:gd name="connsiteX32" fmla="*/ 140663 w 565654"/>
                <a:gd name="connsiteY32" fmla="*/ 209063 h 550401"/>
                <a:gd name="connsiteX33" fmla="*/ 129247 w 565654"/>
                <a:gd name="connsiteY33" fmla="*/ 275223 h 55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654" h="550401">
                  <a:moveTo>
                    <a:pt x="0" y="275223"/>
                  </a:moveTo>
                  <a:cubicBezTo>
                    <a:pt x="0" y="236654"/>
                    <a:pt x="6879" y="200719"/>
                    <a:pt x="20565" y="167273"/>
                  </a:cubicBezTo>
                  <a:cubicBezTo>
                    <a:pt x="34251" y="133798"/>
                    <a:pt x="53206" y="104656"/>
                    <a:pt x="77577" y="79824"/>
                  </a:cubicBezTo>
                  <a:cubicBezTo>
                    <a:pt x="102387" y="54985"/>
                    <a:pt x="132028" y="35473"/>
                    <a:pt x="166498" y="21282"/>
                  </a:cubicBezTo>
                  <a:cubicBezTo>
                    <a:pt x="201481" y="7092"/>
                    <a:pt x="240269" y="0"/>
                    <a:pt x="282864" y="0"/>
                  </a:cubicBezTo>
                  <a:cubicBezTo>
                    <a:pt x="323408" y="0"/>
                    <a:pt x="360879" y="6331"/>
                    <a:pt x="395351" y="18999"/>
                  </a:cubicBezTo>
                  <a:cubicBezTo>
                    <a:pt x="429821" y="31675"/>
                    <a:pt x="459680" y="49920"/>
                    <a:pt x="485077" y="73742"/>
                  </a:cubicBezTo>
                  <a:cubicBezTo>
                    <a:pt x="510399" y="97564"/>
                    <a:pt x="530158" y="126451"/>
                    <a:pt x="544357" y="160409"/>
                  </a:cubicBezTo>
                  <a:cubicBezTo>
                    <a:pt x="558555" y="194352"/>
                    <a:pt x="565654" y="232629"/>
                    <a:pt x="565654" y="275223"/>
                  </a:cubicBezTo>
                  <a:cubicBezTo>
                    <a:pt x="565654" y="315768"/>
                    <a:pt x="558555" y="353019"/>
                    <a:pt x="544357" y="386978"/>
                  </a:cubicBezTo>
                  <a:cubicBezTo>
                    <a:pt x="530158" y="420424"/>
                    <a:pt x="510399" y="449332"/>
                    <a:pt x="485077" y="473630"/>
                  </a:cubicBezTo>
                  <a:cubicBezTo>
                    <a:pt x="459680" y="497928"/>
                    <a:pt x="429821" y="516956"/>
                    <a:pt x="395351" y="530642"/>
                  </a:cubicBezTo>
                  <a:cubicBezTo>
                    <a:pt x="360879" y="543816"/>
                    <a:pt x="323408" y="550402"/>
                    <a:pt x="282864" y="550402"/>
                  </a:cubicBezTo>
                  <a:cubicBezTo>
                    <a:pt x="242318" y="550402"/>
                    <a:pt x="204774" y="544108"/>
                    <a:pt x="170304" y="531373"/>
                  </a:cubicBezTo>
                  <a:cubicBezTo>
                    <a:pt x="135833" y="518712"/>
                    <a:pt x="105973" y="500489"/>
                    <a:pt x="80578" y="476704"/>
                  </a:cubicBezTo>
                  <a:cubicBezTo>
                    <a:pt x="55255" y="452845"/>
                    <a:pt x="35495" y="423937"/>
                    <a:pt x="21297" y="389979"/>
                  </a:cubicBezTo>
                  <a:cubicBezTo>
                    <a:pt x="7099" y="356020"/>
                    <a:pt x="0" y="317744"/>
                    <a:pt x="0" y="275223"/>
                  </a:cubicBezTo>
                  <a:close/>
                  <a:moveTo>
                    <a:pt x="129247" y="275223"/>
                  </a:moveTo>
                  <a:cubicBezTo>
                    <a:pt x="129247" y="297984"/>
                    <a:pt x="133345" y="319281"/>
                    <a:pt x="141395" y="339041"/>
                  </a:cubicBezTo>
                  <a:cubicBezTo>
                    <a:pt x="149518" y="358801"/>
                    <a:pt x="160424" y="376073"/>
                    <a:pt x="174110" y="390784"/>
                  </a:cubicBezTo>
                  <a:cubicBezTo>
                    <a:pt x="187795" y="404981"/>
                    <a:pt x="204042" y="416106"/>
                    <a:pt x="222778" y="424229"/>
                  </a:cubicBezTo>
                  <a:cubicBezTo>
                    <a:pt x="241514" y="432353"/>
                    <a:pt x="261566" y="436378"/>
                    <a:pt x="282864" y="436378"/>
                  </a:cubicBezTo>
                  <a:cubicBezTo>
                    <a:pt x="308186" y="436378"/>
                    <a:pt x="330215" y="432353"/>
                    <a:pt x="348950" y="424229"/>
                  </a:cubicBezTo>
                  <a:cubicBezTo>
                    <a:pt x="368198" y="415594"/>
                    <a:pt x="384226" y="404176"/>
                    <a:pt x="396887" y="389979"/>
                  </a:cubicBezTo>
                  <a:cubicBezTo>
                    <a:pt x="410061" y="375341"/>
                    <a:pt x="419941" y="358070"/>
                    <a:pt x="426528" y="338309"/>
                  </a:cubicBezTo>
                  <a:cubicBezTo>
                    <a:pt x="433114" y="318549"/>
                    <a:pt x="436408" y="297471"/>
                    <a:pt x="436408" y="275223"/>
                  </a:cubicBezTo>
                  <a:cubicBezTo>
                    <a:pt x="436408" y="250852"/>
                    <a:pt x="432309" y="228823"/>
                    <a:pt x="424259" y="209063"/>
                  </a:cubicBezTo>
                  <a:cubicBezTo>
                    <a:pt x="416647" y="189302"/>
                    <a:pt x="405742" y="172323"/>
                    <a:pt x="391545" y="158125"/>
                  </a:cubicBezTo>
                  <a:cubicBezTo>
                    <a:pt x="377859" y="143935"/>
                    <a:pt x="361612" y="133037"/>
                    <a:pt x="342876" y="125441"/>
                  </a:cubicBezTo>
                  <a:cubicBezTo>
                    <a:pt x="324141" y="117837"/>
                    <a:pt x="304087" y="114031"/>
                    <a:pt x="282864" y="114031"/>
                  </a:cubicBezTo>
                  <a:cubicBezTo>
                    <a:pt x="260542" y="114031"/>
                    <a:pt x="239977" y="117837"/>
                    <a:pt x="221241" y="125441"/>
                  </a:cubicBezTo>
                  <a:cubicBezTo>
                    <a:pt x="202506" y="133037"/>
                    <a:pt x="186258" y="143935"/>
                    <a:pt x="172572" y="158125"/>
                  </a:cubicBezTo>
                  <a:cubicBezTo>
                    <a:pt x="158886" y="172323"/>
                    <a:pt x="148275" y="189302"/>
                    <a:pt x="140663" y="209063"/>
                  </a:cubicBezTo>
                  <a:cubicBezTo>
                    <a:pt x="133052" y="228823"/>
                    <a:pt x="129247" y="250852"/>
                    <a:pt x="129247" y="275223"/>
                  </a:cubicBez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: фигура 53">
              <a:extLst>
                <a:ext uri="{FF2B5EF4-FFF2-40B4-BE49-F238E27FC236}">
                  <a16:creationId xmlns:a16="http://schemas.microsoft.com/office/drawing/2014/main" id="{A980D47D-0168-41C5-8C72-FFE2372B3940}"/>
                </a:ext>
              </a:extLst>
            </p:cNvPr>
            <p:cNvSpPr/>
            <p:nvPr/>
          </p:nvSpPr>
          <p:spPr>
            <a:xfrm>
              <a:off x="8951736" y="6518797"/>
              <a:ext cx="657355" cy="533730"/>
            </a:xfrm>
            <a:custGeom>
              <a:avLst/>
              <a:gdLst>
                <a:gd name="connsiteX0" fmla="*/ 349463 w 657355"/>
                <a:gd name="connsiteY0" fmla="*/ 398336 h 533730"/>
                <a:gd name="connsiteX1" fmla="*/ 349463 w 657355"/>
                <a:gd name="connsiteY1" fmla="*/ 533730 h 533730"/>
                <a:gd name="connsiteX2" fmla="*/ 0 w 657355"/>
                <a:gd name="connsiteY2" fmla="*/ 533730 h 533730"/>
                <a:gd name="connsiteX3" fmla="*/ 0 w 657355"/>
                <a:gd name="connsiteY3" fmla="*/ 1522 h 533730"/>
                <a:gd name="connsiteX4" fmla="*/ 37251 w 657355"/>
                <a:gd name="connsiteY4" fmla="*/ 1522 h 533730"/>
                <a:gd name="connsiteX5" fmla="*/ 319090 w 657355"/>
                <a:gd name="connsiteY5" fmla="*/ 761 h 533730"/>
                <a:gd name="connsiteX6" fmla="*/ 372297 w 657355"/>
                <a:gd name="connsiteY6" fmla="*/ 761 h 533730"/>
                <a:gd name="connsiteX7" fmla="*/ 404206 w 657355"/>
                <a:gd name="connsiteY7" fmla="*/ 0 h 533730"/>
                <a:gd name="connsiteX8" fmla="*/ 501543 w 657355"/>
                <a:gd name="connsiteY8" fmla="*/ 15969 h 533730"/>
                <a:gd name="connsiteX9" fmla="*/ 568435 w 657355"/>
                <a:gd name="connsiteY9" fmla="*/ 58542 h 533730"/>
                <a:gd name="connsiteX10" fmla="*/ 606418 w 657355"/>
                <a:gd name="connsiteY10" fmla="*/ 120881 h 533730"/>
                <a:gd name="connsiteX11" fmla="*/ 618641 w 657355"/>
                <a:gd name="connsiteY11" fmla="*/ 195392 h 533730"/>
                <a:gd name="connsiteX12" fmla="*/ 609493 w 657355"/>
                <a:gd name="connsiteY12" fmla="*/ 260015 h 533730"/>
                <a:gd name="connsiteX13" fmla="*/ 585926 w 657355"/>
                <a:gd name="connsiteY13" fmla="*/ 307147 h 533730"/>
                <a:gd name="connsiteX14" fmla="*/ 555481 w 657355"/>
                <a:gd name="connsiteY14" fmla="*/ 340592 h 533730"/>
                <a:gd name="connsiteX15" fmla="*/ 525109 w 657355"/>
                <a:gd name="connsiteY15" fmla="*/ 362621 h 533730"/>
                <a:gd name="connsiteX16" fmla="*/ 657356 w 657355"/>
                <a:gd name="connsiteY16" fmla="*/ 533730 h 533730"/>
                <a:gd name="connsiteX17" fmla="*/ 507617 w 657355"/>
                <a:gd name="connsiteY17" fmla="*/ 533730 h 533730"/>
                <a:gd name="connsiteX18" fmla="*/ 411817 w 657355"/>
                <a:gd name="connsiteY18" fmla="*/ 398336 h 533730"/>
                <a:gd name="connsiteX19" fmla="*/ 349463 w 657355"/>
                <a:gd name="connsiteY19" fmla="*/ 398336 h 533730"/>
                <a:gd name="connsiteX20" fmla="*/ 393594 w 657355"/>
                <a:gd name="connsiteY20" fmla="*/ 284313 h 533730"/>
                <a:gd name="connsiteX21" fmla="*/ 431577 w 657355"/>
                <a:gd name="connsiteY21" fmla="*/ 280507 h 533730"/>
                <a:gd name="connsiteX22" fmla="*/ 462023 w 657355"/>
                <a:gd name="connsiteY22" fmla="*/ 266090 h 533730"/>
                <a:gd name="connsiteX23" fmla="*/ 481783 w 657355"/>
                <a:gd name="connsiteY23" fmla="*/ 239450 h 533730"/>
                <a:gd name="connsiteX24" fmla="*/ 489394 w 657355"/>
                <a:gd name="connsiteY24" fmla="*/ 197661 h 533730"/>
                <a:gd name="connsiteX25" fmla="*/ 485588 w 657355"/>
                <a:gd name="connsiteY25" fmla="*/ 167289 h 533730"/>
                <a:gd name="connsiteX26" fmla="*/ 473366 w 657355"/>
                <a:gd name="connsiteY26" fmla="*/ 140649 h 533730"/>
                <a:gd name="connsiteX27" fmla="*/ 448337 w 657355"/>
                <a:gd name="connsiteY27" fmla="*/ 121643 h 533730"/>
                <a:gd name="connsiteX28" fmla="*/ 409548 w 657355"/>
                <a:gd name="connsiteY28" fmla="*/ 114039 h 533730"/>
                <a:gd name="connsiteX29" fmla="*/ 392788 w 657355"/>
                <a:gd name="connsiteY29" fmla="*/ 114039 h 533730"/>
                <a:gd name="connsiteX30" fmla="*/ 379103 w 657355"/>
                <a:gd name="connsiteY30" fmla="*/ 114039 h 533730"/>
                <a:gd name="connsiteX31" fmla="*/ 366222 w 657355"/>
                <a:gd name="connsiteY31" fmla="*/ 114800 h 533730"/>
                <a:gd name="connsiteX32" fmla="*/ 349463 w 657355"/>
                <a:gd name="connsiteY32" fmla="*/ 115561 h 533730"/>
                <a:gd name="connsiteX33" fmla="*/ 349463 w 657355"/>
                <a:gd name="connsiteY33" fmla="*/ 284313 h 533730"/>
                <a:gd name="connsiteX34" fmla="*/ 393594 w 657355"/>
                <a:gd name="connsiteY34" fmla="*/ 284313 h 53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57355" h="533730">
                  <a:moveTo>
                    <a:pt x="349463" y="398336"/>
                  </a:moveTo>
                  <a:lnTo>
                    <a:pt x="349463" y="533730"/>
                  </a:lnTo>
                  <a:lnTo>
                    <a:pt x="0" y="533730"/>
                  </a:lnTo>
                  <a:lnTo>
                    <a:pt x="0" y="1522"/>
                  </a:lnTo>
                  <a:cubicBezTo>
                    <a:pt x="7538" y="1522"/>
                    <a:pt x="19980" y="1522"/>
                    <a:pt x="37251" y="1522"/>
                  </a:cubicBezTo>
                  <a:cubicBezTo>
                    <a:pt x="54450" y="1018"/>
                    <a:pt x="300282" y="761"/>
                    <a:pt x="319090" y="761"/>
                  </a:cubicBezTo>
                  <a:cubicBezTo>
                    <a:pt x="338338" y="761"/>
                    <a:pt x="356050" y="761"/>
                    <a:pt x="372297" y="761"/>
                  </a:cubicBezTo>
                  <a:cubicBezTo>
                    <a:pt x="388471" y="256"/>
                    <a:pt x="399155" y="0"/>
                    <a:pt x="404206" y="0"/>
                  </a:cubicBezTo>
                  <a:cubicBezTo>
                    <a:pt x="442262" y="0"/>
                    <a:pt x="474684" y="5321"/>
                    <a:pt x="501543" y="15969"/>
                  </a:cubicBezTo>
                  <a:cubicBezTo>
                    <a:pt x="528915" y="26611"/>
                    <a:pt x="551163" y="40801"/>
                    <a:pt x="568435" y="58542"/>
                  </a:cubicBezTo>
                  <a:cubicBezTo>
                    <a:pt x="585634" y="76282"/>
                    <a:pt x="598368" y="97059"/>
                    <a:pt x="606418" y="120881"/>
                  </a:cubicBezTo>
                  <a:cubicBezTo>
                    <a:pt x="614542" y="144703"/>
                    <a:pt x="618641" y="169557"/>
                    <a:pt x="618641" y="195392"/>
                  </a:cubicBezTo>
                  <a:cubicBezTo>
                    <a:pt x="618641" y="219690"/>
                    <a:pt x="615567" y="241279"/>
                    <a:pt x="609493" y="260015"/>
                  </a:cubicBezTo>
                  <a:cubicBezTo>
                    <a:pt x="603418" y="278238"/>
                    <a:pt x="595514" y="293973"/>
                    <a:pt x="585926" y="307147"/>
                  </a:cubicBezTo>
                  <a:cubicBezTo>
                    <a:pt x="576778" y="320320"/>
                    <a:pt x="566678" y="331445"/>
                    <a:pt x="555481" y="340592"/>
                  </a:cubicBezTo>
                  <a:cubicBezTo>
                    <a:pt x="544869" y="349229"/>
                    <a:pt x="534696" y="356547"/>
                    <a:pt x="525109" y="362621"/>
                  </a:cubicBezTo>
                  <a:lnTo>
                    <a:pt x="657356" y="533730"/>
                  </a:lnTo>
                  <a:lnTo>
                    <a:pt x="507617" y="533730"/>
                  </a:lnTo>
                  <a:lnTo>
                    <a:pt x="411817" y="398336"/>
                  </a:lnTo>
                  <a:lnTo>
                    <a:pt x="349463" y="398336"/>
                  </a:lnTo>
                  <a:close/>
                  <a:moveTo>
                    <a:pt x="393594" y="284313"/>
                  </a:moveTo>
                  <a:cubicBezTo>
                    <a:pt x="407280" y="284313"/>
                    <a:pt x="419941" y="283069"/>
                    <a:pt x="431577" y="280507"/>
                  </a:cubicBezTo>
                  <a:cubicBezTo>
                    <a:pt x="443213" y="277507"/>
                    <a:pt x="453386" y="272676"/>
                    <a:pt x="462023" y="266090"/>
                  </a:cubicBezTo>
                  <a:cubicBezTo>
                    <a:pt x="470585" y="258990"/>
                    <a:pt x="477172" y="250135"/>
                    <a:pt x="481783" y="239450"/>
                  </a:cubicBezTo>
                  <a:cubicBezTo>
                    <a:pt x="486833" y="228325"/>
                    <a:pt x="489394" y="214420"/>
                    <a:pt x="489394" y="197661"/>
                  </a:cubicBezTo>
                  <a:cubicBezTo>
                    <a:pt x="489394" y="187049"/>
                    <a:pt x="488076" y="176876"/>
                    <a:pt x="485588" y="167289"/>
                  </a:cubicBezTo>
                  <a:cubicBezTo>
                    <a:pt x="483539" y="157116"/>
                    <a:pt x="479514" y="148253"/>
                    <a:pt x="473366" y="140649"/>
                  </a:cubicBezTo>
                  <a:cubicBezTo>
                    <a:pt x="467292" y="132540"/>
                    <a:pt x="458949" y="126202"/>
                    <a:pt x="448337" y="121643"/>
                  </a:cubicBezTo>
                  <a:cubicBezTo>
                    <a:pt x="438164" y="116571"/>
                    <a:pt x="425283" y="114039"/>
                    <a:pt x="409548" y="114039"/>
                  </a:cubicBezTo>
                  <a:cubicBezTo>
                    <a:pt x="403474" y="114039"/>
                    <a:pt x="397912" y="114039"/>
                    <a:pt x="392788" y="114039"/>
                  </a:cubicBezTo>
                  <a:cubicBezTo>
                    <a:pt x="388251" y="114039"/>
                    <a:pt x="383713" y="114039"/>
                    <a:pt x="379103" y="114039"/>
                  </a:cubicBezTo>
                  <a:cubicBezTo>
                    <a:pt x="375078" y="114039"/>
                    <a:pt x="370760" y="114294"/>
                    <a:pt x="366222" y="114800"/>
                  </a:cubicBezTo>
                  <a:cubicBezTo>
                    <a:pt x="361612" y="114800"/>
                    <a:pt x="356050" y="115056"/>
                    <a:pt x="349463" y="115561"/>
                  </a:cubicBezTo>
                  <a:lnTo>
                    <a:pt x="349463" y="284313"/>
                  </a:lnTo>
                  <a:lnTo>
                    <a:pt x="393594" y="284313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: фигура 54">
              <a:extLst>
                <a:ext uri="{FF2B5EF4-FFF2-40B4-BE49-F238E27FC236}">
                  <a16:creationId xmlns:a16="http://schemas.microsoft.com/office/drawing/2014/main" id="{0E1C9E4C-E6AF-4014-8D47-2494EE4252AC}"/>
                </a:ext>
              </a:extLst>
            </p:cNvPr>
            <p:cNvSpPr/>
            <p:nvPr/>
          </p:nvSpPr>
          <p:spPr>
            <a:xfrm>
              <a:off x="9630315" y="6520320"/>
              <a:ext cx="457631" cy="532207"/>
            </a:xfrm>
            <a:custGeom>
              <a:avLst/>
              <a:gdLst>
                <a:gd name="connsiteX0" fmla="*/ 0 w 457631"/>
                <a:gd name="connsiteY0" fmla="*/ 0 h 532207"/>
                <a:gd name="connsiteX1" fmla="*/ 121635 w 457631"/>
                <a:gd name="connsiteY1" fmla="*/ 0 h 532207"/>
                <a:gd name="connsiteX2" fmla="*/ 121635 w 457631"/>
                <a:gd name="connsiteY2" fmla="*/ 231853 h 532207"/>
                <a:gd name="connsiteX3" fmla="*/ 295745 w 457631"/>
                <a:gd name="connsiteY3" fmla="*/ 0 h 532207"/>
                <a:gd name="connsiteX4" fmla="*/ 441677 w 457631"/>
                <a:gd name="connsiteY4" fmla="*/ 0 h 532207"/>
                <a:gd name="connsiteX5" fmla="*/ 241733 w 457631"/>
                <a:gd name="connsiteY5" fmla="*/ 245539 h 532207"/>
                <a:gd name="connsiteX6" fmla="*/ 457632 w 457631"/>
                <a:gd name="connsiteY6" fmla="*/ 532208 h 532207"/>
                <a:gd name="connsiteX7" fmla="*/ 303283 w 457631"/>
                <a:gd name="connsiteY7" fmla="*/ 532208 h 532207"/>
                <a:gd name="connsiteX8" fmla="*/ 121635 w 457631"/>
                <a:gd name="connsiteY8" fmla="*/ 278985 h 532207"/>
                <a:gd name="connsiteX9" fmla="*/ 121635 w 457631"/>
                <a:gd name="connsiteY9" fmla="*/ 532208 h 532207"/>
                <a:gd name="connsiteX10" fmla="*/ 0 w 457631"/>
                <a:gd name="connsiteY10" fmla="*/ 532208 h 532207"/>
                <a:gd name="connsiteX11" fmla="*/ 0 w 457631"/>
                <a:gd name="connsiteY11" fmla="*/ 0 h 53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207">
                  <a:moveTo>
                    <a:pt x="0" y="0"/>
                  </a:moveTo>
                  <a:lnTo>
                    <a:pt x="121635" y="0"/>
                  </a:lnTo>
                  <a:lnTo>
                    <a:pt x="121635" y="231853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39"/>
                  </a:lnTo>
                  <a:lnTo>
                    <a:pt x="457632" y="532208"/>
                  </a:lnTo>
                  <a:lnTo>
                    <a:pt x="303283" y="532208"/>
                  </a:lnTo>
                  <a:lnTo>
                    <a:pt x="121635" y="278985"/>
                  </a:lnTo>
                  <a:lnTo>
                    <a:pt x="121635" y="532208"/>
                  </a:lnTo>
                  <a:lnTo>
                    <a:pt x="0" y="532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: фигура 55">
              <a:extLst>
                <a:ext uri="{FF2B5EF4-FFF2-40B4-BE49-F238E27FC236}">
                  <a16:creationId xmlns:a16="http://schemas.microsoft.com/office/drawing/2014/main" id="{10EFF5D2-5FB0-484B-A7B2-A401A16206B6}"/>
                </a:ext>
              </a:extLst>
            </p:cNvPr>
            <p:cNvSpPr/>
            <p:nvPr/>
          </p:nvSpPr>
          <p:spPr>
            <a:xfrm>
              <a:off x="7610457" y="5339575"/>
              <a:ext cx="988156" cy="532171"/>
            </a:xfrm>
            <a:custGeom>
              <a:avLst/>
              <a:gdLst>
                <a:gd name="connsiteX0" fmla="*/ 838345 w 988156"/>
                <a:gd name="connsiteY0" fmla="*/ 532171 h 532171"/>
                <a:gd name="connsiteX1" fmla="*/ 722053 w 988156"/>
                <a:gd name="connsiteY1" fmla="*/ 532171 h 532171"/>
                <a:gd name="connsiteX2" fmla="*/ 611029 w 988156"/>
                <a:gd name="connsiteY2" fmla="*/ 190064 h 532171"/>
                <a:gd name="connsiteX3" fmla="*/ 501543 w 988156"/>
                <a:gd name="connsiteY3" fmla="*/ 532171 h 532171"/>
                <a:gd name="connsiteX4" fmla="*/ 157350 w 988156"/>
                <a:gd name="connsiteY4" fmla="*/ 532171 h 532171"/>
                <a:gd name="connsiteX5" fmla="*/ 0 w 988156"/>
                <a:gd name="connsiteY5" fmla="*/ 0 h 532171"/>
                <a:gd name="connsiteX6" fmla="*/ 365490 w 988156"/>
                <a:gd name="connsiteY6" fmla="*/ 0 h 532171"/>
                <a:gd name="connsiteX7" fmla="*/ 455216 w 988156"/>
                <a:gd name="connsiteY7" fmla="*/ 336026 h 532171"/>
                <a:gd name="connsiteX8" fmla="*/ 554750 w 988156"/>
                <a:gd name="connsiteY8" fmla="*/ 0 h 532171"/>
                <a:gd name="connsiteX9" fmla="*/ 677190 w 988156"/>
                <a:gd name="connsiteY9" fmla="*/ 0 h 532171"/>
                <a:gd name="connsiteX10" fmla="*/ 779796 w 988156"/>
                <a:gd name="connsiteY10" fmla="*/ 336026 h 532171"/>
                <a:gd name="connsiteX11" fmla="*/ 871059 w 988156"/>
                <a:gd name="connsiteY11" fmla="*/ 0 h 532171"/>
                <a:gd name="connsiteX12" fmla="*/ 988156 w 988156"/>
                <a:gd name="connsiteY12" fmla="*/ 0 h 532171"/>
                <a:gd name="connsiteX13" fmla="*/ 838345 w 988156"/>
                <a:gd name="connsiteY13" fmla="*/ 532171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88156" h="532171">
                  <a:moveTo>
                    <a:pt x="838345" y="532171"/>
                  </a:moveTo>
                  <a:lnTo>
                    <a:pt x="722053" y="532171"/>
                  </a:lnTo>
                  <a:lnTo>
                    <a:pt x="611029" y="190064"/>
                  </a:lnTo>
                  <a:lnTo>
                    <a:pt x="501543" y="532171"/>
                  </a:lnTo>
                  <a:lnTo>
                    <a:pt x="157350" y="532171"/>
                  </a:lnTo>
                  <a:lnTo>
                    <a:pt x="0" y="0"/>
                  </a:lnTo>
                  <a:lnTo>
                    <a:pt x="365490" y="0"/>
                  </a:lnTo>
                  <a:lnTo>
                    <a:pt x="455216" y="336026"/>
                  </a:lnTo>
                  <a:lnTo>
                    <a:pt x="554750" y="0"/>
                  </a:lnTo>
                  <a:lnTo>
                    <a:pt x="677190" y="0"/>
                  </a:lnTo>
                  <a:lnTo>
                    <a:pt x="779796" y="336026"/>
                  </a:lnTo>
                  <a:lnTo>
                    <a:pt x="871059" y="0"/>
                  </a:lnTo>
                  <a:lnTo>
                    <a:pt x="988156" y="0"/>
                  </a:lnTo>
                  <a:lnTo>
                    <a:pt x="838345" y="532171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7D081989-7359-47EA-B9C0-98D06C293D58}"/>
                </a:ext>
              </a:extLst>
            </p:cNvPr>
            <p:cNvSpPr/>
            <p:nvPr/>
          </p:nvSpPr>
          <p:spPr>
            <a:xfrm>
              <a:off x="8575780" y="5330448"/>
              <a:ext cx="565581" cy="550423"/>
            </a:xfrm>
            <a:custGeom>
              <a:avLst/>
              <a:gdLst>
                <a:gd name="connsiteX0" fmla="*/ 0 w 565581"/>
                <a:gd name="connsiteY0" fmla="*/ 275208 h 550423"/>
                <a:gd name="connsiteX1" fmla="*/ 20492 w 565581"/>
                <a:gd name="connsiteY1" fmla="*/ 167259 h 550423"/>
                <a:gd name="connsiteX2" fmla="*/ 77504 w 565581"/>
                <a:gd name="connsiteY2" fmla="*/ 79831 h 550423"/>
                <a:gd name="connsiteX3" fmla="*/ 166498 w 565581"/>
                <a:gd name="connsiteY3" fmla="*/ 21290 h 550423"/>
                <a:gd name="connsiteX4" fmla="*/ 282791 w 565581"/>
                <a:gd name="connsiteY4" fmla="*/ 0 h 550423"/>
                <a:gd name="connsiteX5" fmla="*/ 395351 w 565581"/>
                <a:gd name="connsiteY5" fmla="*/ 19006 h 550423"/>
                <a:gd name="connsiteX6" fmla="*/ 485003 w 565581"/>
                <a:gd name="connsiteY6" fmla="*/ 73749 h 550423"/>
                <a:gd name="connsiteX7" fmla="*/ 544357 w 565581"/>
                <a:gd name="connsiteY7" fmla="*/ 160416 h 550423"/>
                <a:gd name="connsiteX8" fmla="*/ 565581 w 565581"/>
                <a:gd name="connsiteY8" fmla="*/ 275208 h 550423"/>
                <a:gd name="connsiteX9" fmla="*/ 544357 w 565581"/>
                <a:gd name="connsiteY9" fmla="*/ 386971 h 550423"/>
                <a:gd name="connsiteX10" fmla="*/ 485003 w 565581"/>
                <a:gd name="connsiteY10" fmla="*/ 473637 h 550423"/>
                <a:gd name="connsiteX11" fmla="*/ 395351 w 565581"/>
                <a:gd name="connsiteY11" fmla="*/ 530656 h 550423"/>
                <a:gd name="connsiteX12" fmla="*/ 282791 w 565581"/>
                <a:gd name="connsiteY12" fmla="*/ 550424 h 550423"/>
                <a:gd name="connsiteX13" fmla="*/ 170304 w 565581"/>
                <a:gd name="connsiteY13" fmla="*/ 531418 h 550423"/>
                <a:gd name="connsiteX14" fmla="*/ 80578 w 565581"/>
                <a:gd name="connsiteY14" fmla="*/ 476674 h 550423"/>
                <a:gd name="connsiteX15" fmla="*/ 21296 w 565581"/>
                <a:gd name="connsiteY15" fmla="*/ 390008 h 550423"/>
                <a:gd name="connsiteX16" fmla="*/ 0 w 565581"/>
                <a:gd name="connsiteY16" fmla="*/ 275208 h 550423"/>
                <a:gd name="connsiteX17" fmla="*/ 129246 w 565581"/>
                <a:gd name="connsiteY17" fmla="*/ 275208 h 550423"/>
                <a:gd name="connsiteX18" fmla="*/ 141395 w 565581"/>
                <a:gd name="connsiteY18" fmla="*/ 339070 h 550423"/>
                <a:gd name="connsiteX19" fmla="*/ 174109 w 565581"/>
                <a:gd name="connsiteY19" fmla="*/ 390769 h 550423"/>
                <a:gd name="connsiteX20" fmla="*/ 222778 w 565581"/>
                <a:gd name="connsiteY20" fmla="*/ 424222 h 550423"/>
                <a:gd name="connsiteX21" fmla="*/ 282791 w 565581"/>
                <a:gd name="connsiteY21" fmla="*/ 436386 h 550423"/>
                <a:gd name="connsiteX22" fmla="*/ 348950 w 565581"/>
                <a:gd name="connsiteY22" fmla="*/ 424222 h 550423"/>
                <a:gd name="connsiteX23" fmla="*/ 396814 w 565581"/>
                <a:gd name="connsiteY23" fmla="*/ 390008 h 550423"/>
                <a:gd name="connsiteX24" fmla="*/ 426455 w 565581"/>
                <a:gd name="connsiteY24" fmla="*/ 338309 h 550423"/>
                <a:gd name="connsiteX25" fmla="*/ 436408 w 565581"/>
                <a:gd name="connsiteY25" fmla="*/ 275208 h 550423"/>
                <a:gd name="connsiteX26" fmla="*/ 424185 w 565581"/>
                <a:gd name="connsiteY26" fmla="*/ 209070 h 550423"/>
                <a:gd name="connsiteX27" fmla="*/ 391545 w 565581"/>
                <a:gd name="connsiteY27" fmla="*/ 158133 h 550423"/>
                <a:gd name="connsiteX28" fmla="*/ 342876 w 565581"/>
                <a:gd name="connsiteY28" fmla="*/ 125441 h 550423"/>
                <a:gd name="connsiteX29" fmla="*/ 282791 w 565581"/>
                <a:gd name="connsiteY29" fmla="*/ 114038 h 550423"/>
                <a:gd name="connsiteX30" fmla="*/ 221241 w 565581"/>
                <a:gd name="connsiteY30" fmla="*/ 125441 h 550423"/>
                <a:gd name="connsiteX31" fmla="*/ 172572 w 565581"/>
                <a:gd name="connsiteY31" fmla="*/ 158133 h 550423"/>
                <a:gd name="connsiteX32" fmla="*/ 140663 w 565581"/>
                <a:gd name="connsiteY32" fmla="*/ 209070 h 550423"/>
                <a:gd name="connsiteX33" fmla="*/ 129246 w 565581"/>
                <a:gd name="connsiteY33" fmla="*/ 275208 h 55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581" h="550423">
                  <a:moveTo>
                    <a:pt x="0" y="275208"/>
                  </a:moveTo>
                  <a:cubicBezTo>
                    <a:pt x="0" y="236691"/>
                    <a:pt x="6806" y="200705"/>
                    <a:pt x="20492" y="167259"/>
                  </a:cubicBezTo>
                  <a:cubicBezTo>
                    <a:pt x="34177" y="133806"/>
                    <a:pt x="53206" y="104663"/>
                    <a:pt x="77504" y="79831"/>
                  </a:cubicBezTo>
                  <a:cubicBezTo>
                    <a:pt x="102387" y="54992"/>
                    <a:pt x="132027" y="35480"/>
                    <a:pt x="166498" y="21290"/>
                  </a:cubicBezTo>
                  <a:cubicBezTo>
                    <a:pt x="201481" y="7099"/>
                    <a:pt x="240196" y="0"/>
                    <a:pt x="282791" y="0"/>
                  </a:cubicBezTo>
                  <a:cubicBezTo>
                    <a:pt x="323335" y="0"/>
                    <a:pt x="360879" y="6338"/>
                    <a:pt x="395351" y="19006"/>
                  </a:cubicBezTo>
                  <a:cubicBezTo>
                    <a:pt x="429821" y="31682"/>
                    <a:pt x="459680" y="49927"/>
                    <a:pt x="485003" y="73749"/>
                  </a:cubicBezTo>
                  <a:cubicBezTo>
                    <a:pt x="510399" y="97564"/>
                    <a:pt x="530158" y="126458"/>
                    <a:pt x="544357" y="160416"/>
                  </a:cubicBezTo>
                  <a:cubicBezTo>
                    <a:pt x="558555" y="194374"/>
                    <a:pt x="565581" y="232636"/>
                    <a:pt x="565581" y="275208"/>
                  </a:cubicBezTo>
                  <a:cubicBezTo>
                    <a:pt x="565581" y="315760"/>
                    <a:pt x="558555" y="353012"/>
                    <a:pt x="544357" y="386971"/>
                  </a:cubicBezTo>
                  <a:cubicBezTo>
                    <a:pt x="530158" y="420417"/>
                    <a:pt x="510399" y="449310"/>
                    <a:pt x="485003" y="473637"/>
                  </a:cubicBezTo>
                  <a:cubicBezTo>
                    <a:pt x="459680" y="497964"/>
                    <a:pt x="429821" y="516971"/>
                    <a:pt x="395351" y="530656"/>
                  </a:cubicBezTo>
                  <a:cubicBezTo>
                    <a:pt x="360879" y="543830"/>
                    <a:pt x="323335" y="550424"/>
                    <a:pt x="282791" y="550424"/>
                  </a:cubicBezTo>
                  <a:cubicBezTo>
                    <a:pt x="242245" y="550424"/>
                    <a:pt x="204774" y="544086"/>
                    <a:pt x="170304" y="531418"/>
                  </a:cubicBezTo>
                  <a:cubicBezTo>
                    <a:pt x="135833" y="518742"/>
                    <a:pt x="105900" y="500496"/>
                    <a:pt x="80578" y="476674"/>
                  </a:cubicBezTo>
                  <a:cubicBezTo>
                    <a:pt x="55255" y="452860"/>
                    <a:pt x="35495" y="423966"/>
                    <a:pt x="21296" y="390008"/>
                  </a:cubicBezTo>
                  <a:cubicBezTo>
                    <a:pt x="7099" y="356049"/>
                    <a:pt x="0" y="317788"/>
                    <a:pt x="0" y="275208"/>
                  </a:cubicBezTo>
                  <a:close/>
                  <a:moveTo>
                    <a:pt x="129246" y="275208"/>
                  </a:moveTo>
                  <a:cubicBezTo>
                    <a:pt x="129246" y="298020"/>
                    <a:pt x="133271" y="319303"/>
                    <a:pt x="141395" y="339070"/>
                  </a:cubicBezTo>
                  <a:cubicBezTo>
                    <a:pt x="149518" y="358838"/>
                    <a:pt x="160423" y="376073"/>
                    <a:pt x="174109" y="390769"/>
                  </a:cubicBezTo>
                  <a:cubicBezTo>
                    <a:pt x="187794" y="404960"/>
                    <a:pt x="203969" y="416113"/>
                    <a:pt x="222778" y="424222"/>
                  </a:cubicBezTo>
                  <a:cubicBezTo>
                    <a:pt x="241514" y="432331"/>
                    <a:pt x="261493" y="436386"/>
                    <a:pt x="282791" y="436386"/>
                  </a:cubicBezTo>
                  <a:cubicBezTo>
                    <a:pt x="308113" y="436386"/>
                    <a:pt x="330215" y="432331"/>
                    <a:pt x="348950" y="424222"/>
                  </a:cubicBezTo>
                  <a:cubicBezTo>
                    <a:pt x="368198" y="415601"/>
                    <a:pt x="384153" y="404199"/>
                    <a:pt x="396814" y="390008"/>
                  </a:cubicBezTo>
                  <a:cubicBezTo>
                    <a:pt x="409988" y="375312"/>
                    <a:pt x="419868" y="358077"/>
                    <a:pt x="426455" y="338309"/>
                  </a:cubicBezTo>
                  <a:cubicBezTo>
                    <a:pt x="433114" y="318549"/>
                    <a:pt x="436408" y="297515"/>
                    <a:pt x="436408" y="275208"/>
                  </a:cubicBezTo>
                  <a:cubicBezTo>
                    <a:pt x="436408" y="250881"/>
                    <a:pt x="432309" y="228838"/>
                    <a:pt x="424185" y="209070"/>
                  </a:cubicBezTo>
                  <a:cubicBezTo>
                    <a:pt x="416574" y="189302"/>
                    <a:pt x="405742" y="172323"/>
                    <a:pt x="391545" y="158133"/>
                  </a:cubicBezTo>
                  <a:cubicBezTo>
                    <a:pt x="377859" y="143942"/>
                    <a:pt x="361611" y="133044"/>
                    <a:pt x="342876" y="125441"/>
                  </a:cubicBezTo>
                  <a:cubicBezTo>
                    <a:pt x="324140" y="117844"/>
                    <a:pt x="304087" y="114038"/>
                    <a:pt x="282791" y="114038"/>
                  </a:cubicBezTo>
                  <a:cubicBezTo>
                    <a:pt x="260468" y="114038"/>
                    <a:pt x="239976" y="117844"/>
                    <a:pt x="221241" y="125441"/>
                  </a:cubicBezTo>
                  <a:cubicBezTo>
                    <a:pt x="202505" y="133044"/>
                    <a:pt x="186258" y="143942"/>
                    <a:pt x="172572" y="158133"/>
                  </a:cubicBezTo>
                  <a:cubicBezTo>
                    <a:pt x="158886" y="172323"/>
                    <a:pt x="148275" y="189302"/>
                    <a:pt x="140663" y="209070"/>
                  </a:cubicBezTo>
                  <a:cubicBezTo>
                    <a:pt x="133052" y="228838"/>
                    <a:pt x="129246" y="250881"/>
                    <a:pt x="129246" y="275208"/>
                  </a:cubicBez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011E55EB-04E9-4C27-96C7-B7ED01465240}"/>
                </a:ext>
              </a:extLst>
            </p:cNvPr>
            <p:cNvSpPr/>
            <p:nvPr/>
          </p:nvSpPr>
          <p:spPr>
            <a:xfrm>
              <a:off x="9179563" y="5338052"/>
              <a:ext cx="429527" cy="533693"/>
            </a:xfrm>
            <a:custGeom>
              <a:avLst/>
              <a:gdLst>
                <a:gd name="connsiteX0" fmla="*/ 121635 w 429527"/>
                <a:gd name="connsiteY0" fmla="*/ 398373 h 533693"/>
                <a:gd name="connsiteX1" fmla="*/ 121635 w 429527"/>
                <a:gd name="connsiteY1" fmla="*/ 533694 h 533693"/>
                <a:gd name="connsiteX2" fmla="*/ 0 w 429527"/>
                <a:gd name="connsiteY2" fmla="*/ 533694 h 533693"/>
                <a:gd name="connsiteX3" fmla="*/ 0 w 429527"/>
                <a:gd name="connsiteY3" fmla="*/ 1522 h 533693"/>
                <a:gd name="connsiteX4" fmla="*/ 37251 w 429527"/>
                <a:gd name="connsiteY4" fmla="*/ 1522 h 533693"/>
                <a:gd name="connsiteX5" fmla="*/ 91263 w 429527"/>
                <a:gd name="connsiteY5" fmla="*/ 761 h 533693"/>
                <a:gd name="connsiteX6" fmla="*/ 144469 w 429527"/>
                <a:gd name="connsiteY6" fmla="*/ 761 h 533693"/>
                <a:gd name="connsiteX7" fmla="*/ 176378 w 429527"/>
                <a:gd name="connsiteY7" fmla="*/ 0 h 533693"/>
                <a:gd name="connsiteX8" fmla="*/ 273716 w 429527"/>
                <a:gd name="connsiteY8" fmla="*/ 15969 h 533693"/>
                <a:gd name="connsiteX9" fmla="*/ 340607 w 429527"/>
                <a:gd name="connsiteY9" fmla="*/ 58541 h 533693"/>
                <a:gd name="connsiteX10" fmla="*/ 378591 w 429527"/>
                <a:gd name="connsiteY10" fmla="*/ 120881 h 533693"/>
                <a:gd name="connsiteX11" fmla="*/ 390813 w 429527"/>
                <a:gd name="connsiteY11" fmla="*/ 195384 h 533693"/>
                <a:gd name="connsiteX12" fmla="*/ 381665 w 429527"/>
                <a:gd name="connsiteY12" fmla="*/ 260007 h 533693"/>
                <a:gd name="connsiteX13" fmla="*/ 358098 w 429527"/>
                <a:gd name="connsiteY13" fmla="*/ 307139 h 533693"/>
                <a:gd name="connsiteX14" fmla="*/ 327654 w 429527"/>
                <a:gd name="connsiteY14" fmla="*/ 340592 h 533693"/>
                <a:gd name="connsiteX15" fmla="*/ 297281 w 429527"/>
                <a:gd name="connsiteY15" fmla="*/ 362636 h 533693"/>
                <a:gd name="connsiteX16" fmla="*/ 429528 w 429527"/>
                <a:gd name="connsiteY16" fmla="*/ 533694 h 533693"/>
                <a:gd name="connsiteX17" fmla="*/ 279790 w 429527"/>
                <a:gd name="connsiteY17" fmla="*/ 533694 h 533693"/>
                <a:gd name="connsiteX18" fmla="*/ 183990 w 429527"/>
                <a:gd name="connsiteY18" fmla="*/ 398373 h 533693"/>
                <a:gd name="connsiteX19" fmla="*/ 121635 w 429527"/>
                <a:gd name="connsiteY19" fmla="*/ 398373 h 533693"/>
                <a:gd name="connsiteX20" fmla="*/ 165766 w 429527"/>
                <a:gd name="connsiteY20" fmla="*/ 284335 h 533693"/>
                <a:gd name="connsiteX21" fmla="*/ 203749 w 429527"/>
                <a:gd name="connsiteY21" fmla="*/ 280529 h 533693"/>
                <a:gd name="connsiteX22" fmla="*/ 234195 w 429527"/>
                <a:gd name="connsiteY22" fmla="*/ 266089 h 533693"/>
                <a:gd name="connsiteX23" fmla="*/ 253955 w 429527"/>
                <a:gd name="connsiteY23" fmla="*/ 239479 h 533693"/>
                <a:gd name="connsiteX24" fmla="*/ 261566 w 429527"/>
                <a:gd name="connsiteY24" fmla="*/ 197668 h 533693"/>
                <a:gd name="connsiteX25" fmla="*/ 257761 w 429527"/>
                <a:gd name="connsiteY25" fmla="*/ 167252 h 533693"/>
                <a:gd name="connsiteX26" fmla="*/ 245538 w 429527"/>
                <a:gd name="connsiteY26" fmla="*/ 140648 h 533693"/>
                <a:gd name="connsiteX27" fmla="*/ 220509 w 429527"/>
                <a:gd name="connsiteY27" fmla="*/ 121642 h 533693"/>
                <a:gd name="connsiteX28" fmla="*/ 181720 w 429527"/>
                <a:gd name="connsiteY28" fmla="*/ 114038 h 533693"/>
                <a:gd name="connsiteX29" fmla="*/ 164960 w 429527"/>
                <a:gd name="connsiteY29" fmla="*/ 114038 h 533693"/>
                <a:gd name="connsiteX30" fmla="*/ 151275 w 429527"/>
                <a:gd name="connsiteY30" fmla="*/ 114038 h 533693"/>
                <a:gd name="connsiteX31" fmla="*/ 138394 w 429527"/>
                <a:gd name="connsiteY31" fmla="*/ 114799 h 533693"/>
                <a:gd name="connsiteX32" fmla="*/ 121635 w 429527"/>
                <a:gd name="connsiteY32" fmla="*/ 115560 h 533693"/>
                <a:gd name="connsiteX33" fmla="*/ 121635 w 429527"/>
                <a:gd name="connsiteY33" fmla="*/ 284335 h 533693"/>
                <a:gd name="connsiteX34" fmla="*/ 165766 w 429527"/>
                <a:gd name="connsiteY34" fmla="*/ 284335 h 53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9527" h="533693">
                  <a:moveTo>
                    <a:pt x="121635" y="398373"/>
                  </a:moveTo>
                  <a:lnTo>
                    <a:pt x="121635" y="533694"/>
                  </a:lnTo>
                  <a:lnTo>
                    <a:pt x="0" y="533694"/>
                  </a:lnTo>
                  <a:lnTo>
                    <a:pt x="0" y="1522"/>
                  </a:lnTo>
                  <a:cubicBezTo>
                    <a:pt x="7611" y="1522"/>
                    <a:pt x="20053" y="1522"/>
                    <a:pt x="37251" y="1522"/>
                  </a:cubicBezTo>
                  <a:cubicBezTo>
                    <a:pt x="54523" y="1017"/>
                    <a:pt x="72454" y="761"/>
                    <a:pt x="91263" y="761"/>
                  </a:cubicBezTo>
                  <a:cubicBezTo>
                    <a:pt x="110511" y="761"/>
                    <a:pt x="128222" y="761"/>
                    <a:pt x="144469" y="761"/>
                  </a:cubicBezTo>
                  <a:cubicBezTo>
                    <a:pt x="160643" y="256"/>
                    <a:pt x="171328" y="0"/>
                    <a:pt x="176378" y="0"/>
                  </a:cubicBezTo>
                  <a:cubicBezTo>
                    <a:pt x="214434" y="0"/>
                    <a:pt x="246856" y="5321"/>
                    <a:pt x="273716" y="15969"/>
                  </a:cubicBezTo>
                  <a:cubicBezTo>
                    <a:pt x="301087" y="26610"/>
                    <a:pt x="323335" y="40801"/>
                    <a:pt x="340607" y="58541"/>
                  </a:cubicBezTo>
                  <a:cubicBezTo>
                    <a:pt x="357806" y="76281"/>
                    <a:pt x="370540" y="97059"/>
                    <a:pt x="378591" y="120881"/>
                  </a:cubicBezTo>
                  <a:cubicBezTo>
                    <a:pt x="386714" y="144703"/>
                    <a:pt x="390813" y="169535"/>
                    <a:pt x="390813" y="195384"/>
                  </a:cubicBezTo>
                  <a:cubicBezTo>
                    <a:pt x="390813" y="219711"/>
                    <a:pt x="387739" y="241250"/>
                    <a:pt x="381665" y="260007"/>
                  </a:cubicBezTo>
                  <a:cubicBezTo>
                    <a:pt x="375590" y="278253"/>
                    <a:pt x="367686" y="293966"/>
                    <a:pt x="358098" y="307139"/>
                  </a:cubicBezTo>
                  <a:cubicBezTo>
                    <a:pt x="348950" y="320320"/>
                    <a:pt x="338850" y="331466"/>
                    <a:pt x="327654" y="340592"/>
                  </a:cubicBezTo>
                  <a:cubicBezTo>
                    <a:pt x="317041" y="349206"/>
                    <a:pt x="306868" y="356554"/>
                    <a:pt x="297281" y="362636"/>
                  </a:cubicBezTo>
                  <a:lnTo>
                    <a:pt x="429528" y="533694"/>
                  </a:lnTo>
                  <a:lnTo>
                    <a:pt x="279790" y="533694"/>
                  </a:lnTo>
                  <a:lnTo>
                    <a:pt x="183990" y="398373"/>
                  </a:lnTo>
                  <a:lnTo>
                    <a:pt x="121635" y="398373"/>
                  </a:lnTo>
                  <a:close/>
                  <a:moveTo>
                    <a:pt x="165766" y="284335"/>
                  </a:moveTo>
                  <a:cubicBezTo>
                    <a:pt x="179452" y="284335"/>
                    <a:pt x="192113" y="283068"/>
                    <a:pt x="203749" y="280529"/>
                  </a:cubicBezTo>
                  <a:cubicBezTo>
                    <a:pt x="215386" y="277491"/>
                    <a:pt x="225559" y="272676"/>
                    <a:pt x="234195" y="266089"/>
                  </a:cubicBezTo>
                  <a:cubicBezTo>
                    <a:pt x="242757" y="258990"/>
                    <a:pt x="249344" y="250120"/>
                    <a:pt x="253955" y="239479"/>
                  </a:cubicBezTo>
                  <a:cubicBezTo>
                    <a:pt x="259005" y="228325"/>
                    <a:pt x="261566" y="214391"/>
                    <a:pt x="261566" y="197668"/>
                  </a:cubicBezTo>
                  <a:cubicBezTo>
                    <a:pt x="261566" y="187019"/>
                    <a:pt x="260249" y="176883"/>
                    <a:pt x="257761" y="167252"/>
                  </a:cubicBezTo>
                  <a:cubicBezTo>
                    <a:pt x="255711" y="157115"/>
                    <a:pt x="251686" y="148252"/>
                    <a:pt x="245538" y="140648"/>
                  </a:cubicBezTo>
                  <a:cubicBezTo>
                    <a:pt x="239464" y="132540"/>
                    <a:pt x="231121" y="126201"/>
                    <a:pt x="220509" y="121642"/>
                  </a:cubicBezTo>
                  <a:cubicBezTo>
                    <a:pt x="210336" y="116570"/>
                    <a:pt x="197455" y="114038"/>
                    <a:pt x="181720" y="114038"/>
                  </a:cubicBezTo>
                  <a:cubicBezTo>
                    <a:pt x="175646" y="114038"/>
                    <a:pt x="170084" y="114038"/>
                    <a:pt x="164960" y="114038"/>
                  </a:cubicBezTo>
                  <a:cubicBezTo>
                    <a:pt x="160423" y="114038"/>
                    <a:pt x="155885" y="114038"/>
                    <a:pt x="151275" y="114038"/>
                  </a:cubicBezTo>
                  <a:cubicBezTo>
                    <a:pt x="147250" y="114038"/>
                    <a:pt x="142932" y="114294"/>
                    <a:pt x="138394" y="114799"/>
                  </a:cubicBezTo>
                  <a:cubicBezTo>
                    <a:pt x="133784" y="114799"/>
                    <a:pt x="128222" y="115048"/>
                    <a:pt x="121635" y="115560"/>
                  </a:cubicBezTo>
                  <a:lnTo>
                    <a:pt x="121635" y="284335"/>
                  </a:lnTo>
                  <a:lnTo>
                    <a:pt x="165766" y="28433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955A550B-328B-4B1B-AA41-CB46FF88AA9D}"/>
                </a:ext>
              </a:extLst>
            </p:cNvPr>
            <p:cNvSpPr/>
            <p:nvPr/>
          </p:nvSpPr>
          <p:spPr>
            <a:xfrm>
              <a:off x="9630315" y="5339575"/>
              <a:ext cx="457631" cy="532171"/>
            </a:xfrm>
            <a:custGeom>
              <a:avLst/>
              <a:gdLst>
                <a:gd name="connsiteX0" fmla="*/ 0 w 457631"/>
                <a:gd name="connsiteY0" fmla="*/ 0 h 532171"/>
                <a:gd name="connsiteX1" fmla="*/ 121635 w 457631"/>
                <a:gd name="connsiteY1" fmla="*/ 0 h 532171"/>
                <a:gd name="connsiteX2" fmla="*/ 121635 w 457631"/>
                <a:gd name="connsiteY2" fmla="*/ 231875 h 532171"/>
                <a:gd name="connsiteX3" fmla="*/ 295745 w 457631"/>
                <a:gd name="connsiteY3" fmla="*/ 0 h 532171"/>
                <a:gd name="connsiteX4" fmla="*/ 441677 w 457631"/>
                <a:gd name="connsiteY4" fmla="*/ 0 h 532171"/>
                <a:gd name="connsiteX5" fmla="*/ 241733 w 457631"/>
                <a:gd name="connsiteY5" fmla="*/ 245561 h 532171"/>
                <a:gd name="connsiteX6" fmla="*/ 457632 w 457631"/>
                <a:gd name="connsiteY6" fmla="*/ 532171 h 532171"/>
                <a:gd name="connsiteX7" fmla="*/ 303283 w 457631"/>
                <a:gd name="connsiteY7" fmla="*/ 532171 h 532171"/>
                <a:gd name="connsiteX8" fmla="*/ 121635 w 457631"/>
                <a:gd name="connsiteY8" fmla="*/ 279007 h 532171"/>
                <a:gd name="connsiteX9" fmla="*/ 121635 w 457631"/>
                <a:gd name="connsiteY9" fmla="*/ 532171 h 532171"/>
                <a:gd name="connsiteX10" fmla="*/ 0 w 457631"/>
                <a:gd name="connsiteY10" fmla="*/ 532171 h 532171"/>
                <a:gd name="connsiteX11" fmla="*/ 0 w 457631"/>
                <a:gd name="connsiteY11" fmla="*/ 0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171">
                  <a:moveTo>
                    <a:pt x="0" y="0"/>
                  </a:moveTo>
                  <a:lnTo>
                    <a:pt x="121635" y="0"/>
                  </a:lnTo>
                  <a:lnTo>
                    <a:pt x="121635" y="231875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61"/>
                  </a:lnTo>
                  <a:lnTo>
                    <a:pt x="457632" y="532171"/>
                  </a:lnTo>
                  <a:lnTo>
                    <a:pt x="303283" y="532171"/>
                  </a:lnTo>
                  <a:lnTo>
                    <a:pt x="121635" y="279007"/>
                  </a:lnTo>
                  <a:lnTo>
                    <a:pt x="121635" y="532171"/>
                  </a:lnTo>
                  <a:lnTo>
                    <a:pt x="0" y="532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: фигура 59">
              <a:extLst>
                <a:ext uri="{FF2B5EF4-FFF2-40B4-BE49-F238E27FC236}">
                  <a16:creationId xmlns:a16="http://schemas.microsoft.com/office/drawing/2014/main" id="{24A3CAB0-C921-4977-9B8A-622A3D31D527}"/>
                </a:ext>
              </a:extLst>
            </p:cNvPr>
            <p:cNvSpPr/>
            <p:nvPr/>
          </p:nvSpPr>
          <p:spPr>
            <a:xfrm>
              <a:off x="7610457" y="5946740"/>
              <a:ext cx="760255" cy="519305"/>
            </a:xfrm>
            <a:custGeom>
              <a:avLst/>
              <a:gdLst>
                <a:gd name="connsiteX0" fmla="*/ 610444 w 760255"/>
                <a:gd name="connsiteY0" fmla="*/ 519305 h 519305"/>
                <a:gd name="connsiteX1" fmla="*/ 494151 w 760255"/>
                <a:gd name="connsiteY1" fmla="*/ 519305 h 519305"/>
                <a:gd name="connsiteX2" fmla="*/ 383128 w 760255"/>
                <a:gd name="connsiteY2" fmla="*/ 177190 h 519305"/>
                <a:gd name="connsiteX3" fmla="*/ 273716 w 760255"/>
                <a:gd name="connsiteY3" fmla="*/ 519305 h 519305"/>
                <a:gd name="connsiteX4" fmla="*/ 157350 w 760255"/>
                <a:gd name="connsiteY4" fmla="*/ 519305 h 519305"/>
                <a:gd name="connsiteX5" fmla="*/ 0 w 760255"/>
                <a:gd name="connsiteY5" fmla="*/ 0 h 519305"/>
                <a:gd name="connsiteX6" fmla="*/ 137590 w 760255"/>
                <a:gd name="connsiteY6" fmla="*/ 0 h 519305"/>
                <a:gd name="connsiteX7" fmla="*/ 227315 w 760255"/>
                <a:gd name="connsiteY7" fmla="*/ 323160 h 519305"/>
                <a:gd name="connsiteX8" fmla="*/ 326922 w 760255"/>
                <a:gd name="connsiteY8" fmla="*/ 0 h 519305"/>
                <a:gd name="connsiteX9" fmla="*/ 449288 w 760255"/>
                <a:gd name="connsiteY9" fmla="*/ 0 h 519305"/>
                <a:gd name="connsiteX10" fmla="*/ 551969 w 760255"/>
                <a:gd name="connsiteY10" fmla="*/ 323160 h 519305"/>
                <a:gd name="connsiteX11" fmla="*/ 643158 w 760255"/>
                <a:gd name="connsiteY11" fmla="*/ 0 h 519305"/>
                <a:gd name="connsiteX12" fmla="*/ 760255 w 760255"/>
                <a:gd name="connsiteY12" fmla="*/ 0 h 519305"/>
                <a:gd name="connsiteX13" fmla="*/ 610444 w 760255"/>
                <a:gd name="connsiteY13" fmla="*/ 519305 h 51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255" h="519305">
                  <a:moveTo>
                    <a:pt x="610444" y="519305"/>
                  </a:moveTo>
                  <a:lnTo>
                    <a:pt x="494151" y="519305"/>
                  </a:lnTo>
                  <a:lnTo>
                    <a:pt x="383128" y="177190"/>
                  </a:lnTo>
                  <a:lnTo>
                    <a:pt x="273716" y="519305"/>
                  </a:lnTo>
                  <a:lnTo>
                    <a:pt x="157350" y="519305"/>
                  </a:lnTo>
                  <a:lnTo>
                    <a:pt x="0" y="0"/>
                  </a:lnTo>
                  <a:lnTo>
                    <a:pt x="137590" y="0"/>
                  </a:lnTo>
                  <a:lnTo>
                    <a:pt x="227315" y="323160"/>
                  </a:lnTo>
                  <a:lnTo>
                    <a:pt x="326922" y="0"/>
                  </a:lnTo>
                  <a:lnTo>
                    <a:pt x="449288" y="0"/>
                  </a:lnTo>
                  <a:lnTo>
                    <a:pt x="551969" y="323160"/>
                  </a:lnTo>
                  <a:lnTo>
                    <a:pt x="643158" y="0"/>
                  </a:lnTo>
                  <a:lnTo>
                    <a:pt x="760255" y="0"/>
                  </a:lnTo>
                  <a:lnTo>
                    <a:pt x="610444" y="51930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: фигура 60">
              <a:extLst>
                <a:ext uri="{FF2B5EF4-FFF2-40B4-BE49-F238E27FC236}">
                  <a16:creationId xmlns:a16="http://schemas.microsoft.com/office/drawing/2014/main" id="{04DF4F68-1E77-4145-BDEB-0EAA3ABEED8D}"/>
                </a:ext>
              </a:extLst>
            </p:cNvPr>
            <p:cNvSpPr/>
            <p:nvPr/>
          </p:nvSpPr>
          <p:spPr>
            <a:xfrm>
              <a:off x="9179563" y="5932351"/>
              <a:ext cx="429527" cy="533693"/>
            </a:xfrm>
            <a:custGeom>
              <a:avLst/>
              <a:gdLst>
                <a:gd name="connsiteX0" fmla="*/ 121635 w 429527"/>
                <a:gd name="connsiteY0" fmla="*/ 398373 h 533693"/>
                <a:gd name="connsiteX1" fmla="*/ 121635 w 429527"/>
                <a:gd name="connsiteY1" fmla="*/ 533694 h 533693"/>
                <a:gd name="connsiteX2" fmla="*/ 0 w 429527"/>
                <a:gd name="connsiteY2" fmla="*/ 533694 h 533693"/>
                <a:gd name="connsiteX3" fmla="*/ 0 w 429527"/>
                <a:gd name="connsiteY3" fmla="*/ 1522 h 533693"/>
                <a:gd name="connsiteX4" fmla="*/ 37251 w 429527"/>
                <a:gd name="connsiteY4" fmla="*/ 1522 h 533693"/>
                <a:gd name="connsiteX5" fmla="*/ 91263 w 429527"/>
                <a:gd name="connsiteY5" fmla="*/ 761 h 533693"/>
                <a:gd name="connsiteX6" fmla="*/ 144469 w 429527"/>
                <a:gd name="connsiteY6" fmla="*/ 761 h 533693"/>
                <a:gd name="connsiteX7" fmla="*/ 176378 w 429527"/>
                <a:gd name="connsiteY7" fmla="*/ 0 h 533693"/>
                <a:gd name="connsiteX8" fmla="*/ 273716 w 429527"/>
                <a:gd name="connsiteY8" fmla="*/ 15962 h 533693"/>
                <a:gd name="connsiteX9" fmla="*/ 340607 w 429527"/>
                <a:gd name="connsiteY9" fmla="*/ 58542 h 533693"/>
                <a:gd name="connsiteX10" fmla="*/ 378591 w 429527"/>
                <a:gd name="connsiteY10" fmla="*/ 120881 h 533693"/>
                <a:gd name="connsiteX11" fmla="*/ 390813 w 429527"/>
                <a:gd name="connsiteY11" fmla="*/ 195385 h 533693"/>
                <a:gd name="connsiteX12" fmla="*/ 381665 w 429527"/>
                <a:gd name="connsiteY12" fmla="*/ 260007 h 533693"/>
                <a:gd name="connsiteX13" fmla="*/ 358098 w 429527"/>
                <a:gd name="connsiteY13" fmla="*/ 307139 h 533693"/>
                <a:gd name="connsiteX14" fmla="*/ 327654 w 429527"/>
                <a:gd name="connsiteY14" fmla="*/ 340593 h 533693"/>
                <a:gd name="connsiteX15" fmla="*/ 297281 w 429527"/>
                <a:gd name="connsiteY15" fmla="*/ 362636 h 533693"/>
                <a:gd name="connsiteX16" fmla="*/ 429528 w 429527"/>
                <a:gd name="connsiteY16" fmla="*/ 533694 h 533693"/>
                <a:gd name="connsiteX17" fmla="*/ 279790 w 429527"/>
                <a:gd name="connsiteY17" fmla="*/ 533694 h 533693"/>
                <a:gd name="connsiteX18" fmla="*/ 183990 w 429527"/>
                <a:gd name="connsiteY18" fmla="*/ 398373 h 533693"/>
                <a:gd name="connsiteX19" fmla="*/ 121635 w 429527"/>
                <a:gd name="connsiteY19" fmla="*/ 398373 h 533693"/>
                <a:gd name="connsiteX20" fmla="*/ 165766 w 429527"/>
                <a:gd name="connsiteY20" fmla="*/ 284335 h 533693"/>
                <a:gd name="connsiteX21" fmla="*/ 203749 w 429527"/>
                <a:gd name="connsiteY21" fmla="*/ 280529 h 533693"/>
                <a:gd name="connsiteX22" fmla="*/ 234195 w 429527"/>
                <a:gd name="connsiteY22" fmla="*/ 266090 h 533693"/>
                <a:gd name="connsiteX23" fmla="*/ 253955 w 429527"/>
                <a:gd name="connsiteY23" fmla="*/ 239479 h 533693"/>
                <a:gd name="connsiteX24" fmla="*/ 261566 w 429527"/>
                <a:gd name="connsiteY24" fmla="*/ 197668 h 533693"/>
                <a:gd name="connsiteX25" fmla="*/ 257761 w 429527"/>
                <a:gd name="connsiteY25" fmla="*/ 167252 h 533693"/>
                <a:gd name="connsiteX26" fmla="*/ 245538 w 429527"/>
                <a:gd name="connsiteY26" fmla="*/ 140649 h 533693"/>
                <a:gd name="connsiteX27" fmla="*/ 220509 w 429527"/>
                <a:gd name="connsiteY27" fmla="*/ 121643 h 533693"/>
                <a:gd name="connsiteX28" fmla="*/ 181720 w 429527"/>
                <a:gd name="connsiteY28" fmla="*/ 114039 h 533693"/>
                <a:gd name="connsiteX29" fmla="*/ 164960 w 429527"/>
                <a:gd name="connsiteY29" fmla="*/ 114039 h 533693"/>
                <a:gd name="connsiteX30" fmla="*/ 151275 w 429527"/>
                <a:gd name="connsiteY30" fmla="*/ 114039 h 533693"/>
                <a:gd name="connsiteX31" fmla="*/ 138394 w 429527"/>
                <a:gd name="connsiteY31" fmla="*/ 114799 h 533693"/>
                <a:gd name="connsiteX32" fmla="*/ 121635 w 429527"/>
                <a:gd name="connsiteY32" fmla="*/ 115560 h 533693"/>
                <a:gd name="connsiteX33" fmla="*/ 121635 w 429527"/>
                <a:gd name="connsiteY33" fmla="*/ 284335 h 533693"/>
                <a:gd name="connsiteX34" fmla="*/ 165766 w 429527"/>
                <a:gd name="connsiteY34" fmla="*/ 284335 h 53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9527" h="533693">
                  <a:moveTo>
                    <a:pt x="121635" y="398373"/>
                  </a:moveTo>
                  <a:lnTo>
                    <a:pt x="121635" y="533694"/>
                  </a:lnTo>
                  <a:lnTo>
                    <a:pt x="0" y="533694"/>
                  </a:lnTo>
                  <a:lnTo>
                    <a:pt x="0" y="1522"/>
                  </a:lnTo>
                  <a:cubicBezTo>
                    <a:pt x="7611" y="1522"/>
                    <a:pt x="20053" y="1522"/>
                    <a:pt x="37251" y="1522"/>
                  </a:cubicBezTo>
                  <a:cubicBezTo>
                    <a:pt x="54523" y="1010"/>
                    <a:pt x="72454" y="761"/>
                    <a:pt x="91263" y="761"/>
                  </a:cubicBezTo>
                  <a:cubicBezTo>
                    <a:pt x="110511" y="761"/>
                    <a:pt x="128222" y="761"/>
                    <a:pt x="144469" y="761"/>
                  </a:cubicBezTo>
                  <a:cubicBezTo>
                    <a:pt x="160643" y="256"/>
                    <a:pt x="171328" y="0"/>
                    <a:pt x="176378" y="0"/>
                  </a:cubicBezTo>
                  <a:cubicBezTo>
                    <a:pt x="214434" y="0"/>
                    <a:pt x="246856" y="5321"/>
                    <a:pt x="273716" y="15962"/>
                  </a:cubicBezTo>
                  <a:cubicBezTo>
                    <a:pt x="301087" y="26610"/>
                    <a:pt x="323335" y="40801"/>
                    <a:pt x="340607" y="58542"/>
                  </a:cubicBezTo>
                  <a:cubicBezTo>
                    <a:pt x="357806" y="76281"/>
                    <a:pt x="370540" y="97059"/>
                    <a:pt x="378591" y="120881"/>
                  </a:cubicBezTo>
                  <a:cubicBezTo>
                    <a:pt x="386714" y="144703"/>
                    <a:pt x="390813" y="169535"/>
                    <a:pt x="390813" y="195385"/>
                  </a:cubicBezTo>
                  <a:cubicBezTo>
                    <a:pt x="390813" y="219711"/>
                    <a:pt x="387739" y="241250"/>
                    <a:pt x="381665" y="260007"/>
                  </a:cubicBezTo>
                  <a:cubicBezTo>
                    <a:pt x="375590" y="278253"/>
                    <a:pt x="367686" y="293966"/>
                    <a:pt x="358098" y="307139"/>
                  </a:cubicBezTo>
                  <a:cubicBezTo>
                    <a:pt x="348950" y="320320"/>
                    <a:pt x="338850" y="331466"/>
                    <a:pt x="327654" y="340593"/>
                  </a:cubicBezTo>
                  <a:cubicBezTo>
                    <a:pt x="317041" y="349207"/>
                    <a:pt x="306868" y="356554"/>
                    <a:pt x="297281" y="362636"/>
                  </a:cubicBezTo>
                  <a:lnTo>
                    <a:pt x="429528" y="533694"/>
                  </a:lnTo>
                  <a:lnTo>
                    <a:pt x="279790" y="533694"/>
                  </a:lnTo>
                  <a:lnTo>
                    <a:pt x="183990" y="398373"/>
                  </a:lnTo>
                  <a:lnTo>
                    <a:pt x="121635" y="398373"/>
                  </a:lnTo>
                  <a:close/>
                  <a:moveTo>
                    <a:pt x="165766" y="284335"/>
                  </a:moveTo>
                  <a:cubicBezTo>
                    <a:pt x="179452" y="284335"/>
                    <a:pt x="192113" y="283068"/>
                    <a:pt x="203749" y="280529"/>
                  </a:cubicBezTo>
                  <a:cubicBezTo>
                    <a:pt x="215386" y="277492"/>
                    <a:pt x="225559" y="272676"/>
                    <a:pt x="234195" y="266090"/>
                  </a:cubicBezTo>
                  <a:cubicBezTo>
                    <a:pt x="242757" y="258990"/>
                    <a:pt x="249344" y="250120"/>
                    <a:pt x="253955" y="239479"/>
                  </a:cubicBezTo>
                  <a:cubicBezTo>
                    <a:pt x="259005" y="228325"/>
                    <a:pt x="261566" y="214391"/>
                    <a:pt x="261566" y="197668"/>
                  </a:cubicBezTo>
                  <a:cubicBezTo>
                    <a:pt x="261566" y="187019"/>
                    <a:pt x="260249" y="176883"/>
                    <a:pt x="257761" y="167252"/>
                  </a:cubicBezTo>
                  <a:cubicBezTo>
                    <a:pt x="255711" y="157116"/>
                    <a:pt x="251686" y="148245"/>
                    <a:pt x="245538" y="140649"/>
                  </a:cubicBezTo>
                  <a:cubicBezTo>
                    <a:pt x="239464" y="132540"/>
                    <a:pt x="231121" y="126202"/>
                    <a:pt x="220509" y="121643"/>
                  </a:cubicBezTo>
                  <a:cubicBezTo>
                    <a:pt x="210336" y="116570"/>
                    <a:pt x="197455" y="114039"/>
                    <a:pt x="181720" y="114039"/>
                  </a:cubicBezTo>
                  <a:cubicBezTo>
                    <a:pt x="175646" y="114039"/>
                    <a:pt x="170084" y="114039"/>
                    <a:pt x="164960" y="114039"/>
                  </a:cubicBezTo>
                  <a:cubicBezTo>
                    <a:pt x="160423" y="114039"/>
                    <a:pt x="155885" y="114039"/>
                    <a:pt x="151275" y="114039"/>
                  </a:cubicBezTo>
                  <a:cubicBezTo>
                    <a:pt x="147250" y="114039"/>
                    <a:pt x="142932" y="114287"/>
                    <a:pt x="138394" y="114799"/>
                  </a:cubicBezTo>
                  <a:cubicBezTo>
                    <a:pt x="133784" y="114799"/>
                    <a:pt x="128222" y="115049"/>
                    <a:pt x="121635" y="115560"/>
                  </a:cubicBezTo>
                  <a:lnTo>
                    <a:pt x="121635" y="284335"/>
                  </a:lnTo>
                  <a:lnTo>
                    <a:pt x="165766" y="28433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05F5E306-E7B7-4632-A0D1-C63C30AD85C1}"/>
                </a:ext>
              </a:extLst>
            </p:cNvPr>
            <p:cNvSpPr/>
            <p:nvPr/>
          </p:nvSpPr>
          <p:spPr>
            <a:xfrm>
              <a:off x="9630315" y="5933874"/>
              <a:ext cx="457631" cy="532171"/>
            </a:xfrm>
            <a:custGeom>
              <a:avLst/>
              <a:gdLst>
                <a:gd name="connsiteX0" fmla="*/ 0 w 457631"/>
                <a:gd name="connsiteY0" fmla="*/ 0 h 532171"/>
                <a:gd name="connsiteX1" fmla="*/ 121635 w 457631"/>
                <a:gd name="connsiteY1" fmla="*/ 0 h 532171"/>
                <a:gd name="connsiteX2" fmla="*/ 121635 w 457631"/>
                <a:gd name="connsiteY2" fmla="*/ 231875 h 532171"/>
                <a:gd name="connsiteX3" fmla="*/ 295745 w 457631"/>
                <a:gd name="connsiteY3" fmla="*/ 0 h 532171"/>
                <a:gd name="connsiteX4" fmla="*/ 441677 w 457631"/>
                <a:gd name="connsiteY4" fmla="*/ 0 h 532171"/>
                <a:gd name="connsiteX5" fmla="*/ 241733 w 457631"/>
                <a:gd name="connsiteY5" fmla="*/ 245561 h 532171"/>
                <a:gd name="connsiteX6" fmla="*/ 457632 w 457631"/>
                <a:gd name="connsiteY6" fmla="*/ 532171 h 532171"/>
                <a:gd name="connsiteX7" fmla="*/ 303283 w 457631"/>
                <a:gd name="connsiteY7" fmla="*/ 532171 h 532171"/>
                <a:gd name="connsiteX8" fmla="*/ 121635 w 457631"/>
                <a:gd name="connsiteY8" fmla="*/ 279007 h 532171"/>
                <a:gd name="connsiteX9" fmla="*/ 121635 w 457631"/>
                <a:gd name="connsiteY9" fmla="*/ 532171 h 532171"/>
                <a:gd name="connsiteX10" fmla="*/ 0 w 457631"/>
                <a:gd name="connsiteY10" fmla="*/ 532171 h 532171"/>
                <a:gd name="connsiteX11" fmla="*/ 0 w 457631"/>
                <a:gd name="connsiteY11" fmla="*/ 0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171">
                  <a:moveTo>
                    <a:pt x="0" y="0"/>
                  </a:moveTo>
                  <a:lnTo>
                    <a:pt x="121635" y="0"/>
                  </a:lnTo>
                  <a:lnTo>
                    <a:pt x="121635" y="231875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61"/>
                  </a:lnTo>
                  <a:lnTo>
                    <a:pt x="457632" y="532171"/>
                  </a:lnTo>
                  <a:lnTo>
                    <a:pt x="303283" y="532171"/>
                  </a:lnTo>
                  <a:lnTo>
                    <a:pt x="121635" y="279007"/>
                  </a:lnTo>
                  <a:lnTo>
                    <a:pt x="121635" y="532171"/>
                  </a:lnTo>
                  <a:lnTo>
                    <a:pt x="0" y="532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: фигура 62">
              <a:extLst>
                <a:ext uri="{FF2B5EF4-FFF2-40B4-BE49-F238E27FC236}">
                  <a16:creationId xmlns:a16="http://schemas.microsoft.com/office/drawing/2014/main" id="{68620720-69AF-419A-99F6-8210F69C9E04}"/>
                </a:ext>
              </a:extLst>
            </p:cNvPr>
            <p:cNvSpPr/>
            <p:nvPr/>
          </p:nvSpPr>
          <p:spPr>
            <a:xfrm>
              <a:off x="8347220" y="5939611"/>
              <a:ext cx="797580" cy="534030"/>
            </a:xfrm>
            <a:custGeom>
              <a:avLst/>
              <a:gdLst>
                <a:gd name="connsiteX0" fmla="*/ 470951 w 797580"/>
                <a:gd name="connsiteY0" fmla="*/ 116263 h 534030"/>
                <a:gd name="connsiteX1" fmla="*/ 326629 w 797580"/>
                <a:gd name="connsiteY1" fmla="*/ 116263 h 534030"/>
                <a:gd name="connsiteX2" fmla="*/ 205139 w 797580"/>
                <a:gd name="connsiteY2" fmla="*/ 237796 h 534030"/>
                <a:gd name="connsiteX3" fmla="*/ 205139 w 797580"/>
                <a:gd name="connsiteY3" fmla="*/ 283369 h 534030"/>
                <a:gd name="connsiteX4" fmla="*/ 326629 w 797580"/>
                <a:gd name="connsiteY4" fmla="*/ 404901 h 534030"/>
                <a:gd name="connsiteX5" fmla="*/ 470951 w 797580"/>
                <a:gd name="connsiteY5" fmla="*/ 404901 h 534030"/>
                <a:gd name="connsiteX6" fmla="*/ 592513 w 797580"/>
                <a:gd name="connsiteY6" fmla="*/ 283369 h 534030"/>
                <a:gd name="connsiteX7" fmla="*/ 592513 w 797580"/>
                <a:gd name="connsiteY7" fmla="*/ 237796 h 534030"/>
                <a:gd name="connsiteX8" fmla="*/ 470951 w 797580"/>
                <a:gd name="connsiteY8" fmla="*/ 116263 h 534030"/>
                <a:gd name="connsiteX9" fmla="*/ 250662 w 797580"/>
                <a:gd name="connsiteY9" fmla="*/ 0 h 534030"/>
                <a:gd name="connsiteX10" fmla="*/ 0 w 797580"/>
                <a:gd name="connsiteY10" fmla="*/ 237796 h 534030"/>
                <a:gd name="connsiteX11" fmla="*/ 0 w 797580"/>
                <a:gd name="connsiteY11" fmla="*/ 283369 h 534030"/>
                <a:gd name="connsiteX12" fmla="*/ 250662 w 797580"/>
                <a:gd name="connsiteY12" fmla="*/ 534030 h 534030"/>
                <a:gd name="connsiteX13" fmla="*/ 546918 w 797580"/>
                <a:gd name="connsiteY13" fmla="*/ 534030 h 534030"/>
                <a:gd name="connsiteX14" fmla="*/ 797580 w 797580"/>
                <a:gd name="connsiteY14" fmla="*/ 283369 h 534030"/>
                <a:gd name="connsiteX15" fmla="*/ 797580 w 797580"/>
                <a:gd name="connsiteY15" fmla="*/ 237796 h 534030"/>
                <a:gd name="connsiteX16" fmla="*/ 546918 w 797580"/>
                <a:gd name="connsiteY16" fmla="*/ 0 h 534030"/>
                <a:gd name="connsiteX17" fmla="*/ 250662 w 797580"/>
                <a:gd name="connsiteY17" fmla="*/ 0 h 53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7580" h="534030">
                  <a:moveTo>
                    <a:pt x="470951" y="116263"/>
                  </a:moveTo>
                  <a:lnTo>
                    <a:pt x="326629" y="116263"/>
                  </a:lnTo>
                  <a:cubicBezTo>
                    <a:pt x="259517" y="116263"/>
                    <a:pt x="205139" y="170670"/>
                    <a:pt x="205139" y="237796"/>
                  </a:cubicBezTo>
                  <a:lnTo>
                    <a:pt x="205139" y="283369"/>
                  </a:lnTo>
                  <a:cubicBezTo>
                    <a:pt x="205139" y="350488"/>
                    <a:pt x="259517" y="404901"/>
                    <a:pt x="326629" y="404901"/>
                  </a:cubicBezTo>
                  <a:lnTo>
                    <a:pt x="470951" y="404901"/>
                  </a:lnTo>
                  <a:cubicBezTo>
                    <a:pt x="538062" y="404901"/>
                    <a:pt x="592513" y="350488"/>
                    <a:pt x="592513" y="283369"/>
                  </a:cubicBezTo>
                  <a:lnTo>
                    <a:pt x="592513" y="237796"/>
                  </a:lnTo>
                  <a:cubicBezTo>
                    <a:pt x="592513" y="170670"/>
                    <a:pt x="538062" y="116263"/>
                    <a:pt x="470951" y="116263"/>
                  </a:cubicBezTo>
                  <a:close/>
                  <a:moveTo>
                    <a:pt x="250662" y="0"/>
                  </a:moveTo>
                  <a:cubicBezTo>
                    <a:pt x="112267" y="0"/>
                    <a:pt x="0" y="99357"/>
                    <a:pt x="0" y="237796"/>
                  </a:cubicBezTo>
                  <a:lnTo>
                    <a:pt x="0" y="283369"/>
                  </a:lnTo>
                  <a:cubicBezTo>
                    <a:pt x="0" y="421807"/>
                    <a:pt x="112267" y="534030"/>
                    <a:pt x="250662" y="534030"/>
                  </a:cubicBezTo>
                  <a:lnTo>
                    <a:pt x="546918" y="534030"/>
                  </a:lnTo>
                  <a:cubicBezTo>
                    <a:pt x="685385" y="534030"/>
                    <a:pt x="797580" y="421807"/>
                    <a:pt x="797580" y="283369"/>
                  </a:cubicBezTo>
                  <a:lnTo>
                    <a:pt x="797580" y="237796"/>
                  </a:lnTo>
                  <a:cubicBezTo>
                    <a:pt x="797580" y="99357"/>
                    <a:pt x="685385" y="0"/>
                    <a:pt x="546918" y="0"/>
                  </a:cubicBezTo>
                  <a:lnTo>
                    <a:pt x="250662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E590DBED-24AB-442C-B09C-D0BB6691E47D}"/>
                </a:ext>
              </a:extLst>
            </p:cNvPr>
            <p:cNvSpPr/>
            <p:nvPr/>
          </p:nvSpPr>
          <p:spPr>
            <a:xfrm>
              <a:off x="9215132" y="201542"/>
              <a:ext cx="359927" cy="359877"/>
            </a:xfrm>
            <a:custGeom>
              <a:avLst/>
              <a:gdLst>
                <a:gd name="connsiteX0" fmla="*/ 174548 w 359927"/>
                <a:gd name="connsiteY0" fmla="*/ 0 h 359877"/>
                <a:gd name="connsiteX1" fmla="*/ 141322 w 359927"/>
                <a:gd name="connsiteY1" fmla="*/ 141300 h 359877"/>
                <a:gd name="connsiteX2" fmla="*/ 0 w 359927"/>
                <a:gd name="connsiteY2" fmla="*/ 174548 h 359877"/>
                <a:gd name="connsiteX3" fmla="*/ 0 w 359927"/>
                <a:gd name="connsiteY3" fmla="*/ 185329 h 359877"/>
                <a:gd name="connsiteX4" fmla="*/ 141322 w 359927"/>
                <a:gd name="connsiteY4" fmla="*/ 218577 h 359877"/>
                <a:gd name="connsiteX5" fmla="*/ 174548 w 359927"/>
                <a:gd name="connsiteY5" fmla="*/ 359877 h 359877"/>
                <a:gd name="connsiteX6" fmla="*/ 185380 w 359927"/>
                <a:gd name="connsiteY6" fmla="*/ 359877 h 359877"/>
                <a:gd name="connsiteX7" fmla="*/ 218606 w 359927"/>
                <a:gd name="connsiteY7" fmla="*/ 218577 h 359877"/>
                <a:gd name="connsiteX8" fmla="*/ 359928 w 359927"/>
                <a:gd name="connsiteY8" fmla="*/ 185329 h 359877"/>
                <a:gd name="connsiteX9" fmla="*/ 359928 w 359927"/>
                <a:gd name="connsiteY9" fmla="*/ 174548 h 359877"/>
                <a:gd name="connsiteX10" fmla="*/ 218606 w 359927"/>
                <a:gd name="connsiteY10" fmla="*/ 141300 h 359877"/>
                <a:gd name="connsiteX11" fmla="*/ 185380 w 359927"/>
                <a:gd name="connsiteY11" fmla="*/ 0 h 359877"/>
                <a:gd name="connsiteX12" fmla="*/ 174548 w 35992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927" h="359877">
                  <a:moveTo>
                    <a:pt x="174548" y="0"/>
                  </a:moveTo>
                  <a:cubicBezTo>
                    <a:pt x="173670" y="72944"/>
                    <a:pt x="168693" y="113943"/>
                    <a:pt x="141322" y="141300"/>
                  </a:cubicBezTo>
                  <a:cubicBezTo>
                    <a:pt x="113950" y="168664"/>
                    <a:pt x="72966" y="173641"/>
                    <a:pt x="0" y="174548"/>
                  </a:cubicBezTo>
                  <a:lnTo>
                    <a:pt x="0" y="185329"/>
                  </a:lnTo>
                  <a:cubicBezTo>
                    <a:pt x="72966" y="186236"/>
                    <a:pt x="113950" y="191220"/>
                    <a:pt x="141322" y="218577"/>
                  </a:cubicBezTo>
                  <a:cubicBezTo>
                    <a:pt x="168693" y="245934"/>
                    <a:pt x="173670" y="286933"/>
                    <a:pt x="174548" y="359877"/>
                  </a:cubicBezTo>
                  <a:lnTo>
                    <a:pt x="185380" y="359877"/>
                  </a:lnTo>
                  <a:cubicBezTo>
                    <a:pt x="186258" y="286933"/>
                    <a:pt x="191235" y="245934"/>
                    <a:pt x="218606" y="218577"/>
                  </a:cubicBezTo>
                  <a:cubicBezTo>
                    <a:pt x="245978" y="191220"/>
                    <a:pt x="286962" y="186236"/>
                    <a:pt x="359928" y="185329"/>
                  </a:cubicBezTo>
                  <a:lnTo>
                    <a:pt x="359928" y="174548"/>
                  </a:lnTo>
                  <a:cubicBezTo>
                    <a:pt x="286962" y="173641"/>
                    <a:pt x="245978" y="168664"/>
                    <a:pt x="218606" y="141300"/>
                  </a:cubicBezTo>
                  <a:cubicBezTo>
                    <a:pt x="191235" y="113943"/>
                    <a:pt x="186258" y="72944"/>
                    <a:pt x="185380" y="0"/>
                  </a:cubicBezTo>
                  <a:lnTo>
                    <a:pt x="174548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: фигура 64">
              <a:extLst>
                <a:ext uri="{FF2B5EF4-FFF2-40B4-BE49-F238E27FC236}">
                  <a16:creationId xmlns:a16="http://schemas.microsoft.com/office/drawing/2014/main" id="{2E870F1A-48CC-4906-8ACD-601F8A1FC2D1}"/>
                </a:ext>
              </a:extLst>
            </p:cNvPr>
            <p:cNvSpPr/>
            <p:nvPr/>
          </p:nvSpPr>
          <p:spPr>
            <a:xfrm>
              <a:off x="1058452" y="5245022"/>
              <a:ext cx="359877" cy="359877"/>
            </a:xfrm>
            <a:custGeom>
              <a:avLst/>
              <a:gdLst>
                <a:gd name="connsiteX0" fmla="*/ 174549 w 359877"/>
                <a:gd name="connsiteY0" fmla="*/ 0 h 359877"/>
                <a:gd name="connsiteX1" fmla="*/ 141300 w 359877"/>
                <a:gd name="connsiteY1" fmla="*/ 141300 h 359877"/>
                <a:gd name="connsiteX2" fmla="*/ 0 w 359877"/>
                <a:gd name="connsiteY2" fmla="*/ 174549 h 359877"/>
                <a:gd name="connsiteX3" fmla="*/ 0 w 359877"/>
                <a:gd name="connsiteY3" fmla="*/ 185329 h 359877"/>
                <a:gd name="connsiteX4" fmla="*/ 141300 w 359877"/>
                <a:gd name="connsiteY4" fmla="*/ 218577 h 359877"/>
                <a:gd name="connsiteX5" fmla="*/ 174549 w 359877"/>
                <a:gd name="connsiteY5" fmla="*/ 359877 h 359877"/>
                <a:gd name="connsiteX6" fmla="*/ 185329 w 359877"/>
                <a:gd name="connsiteY6" fmla="*/ 359877 h 359877"/>
                <a:gd name="connsiteX7" fmla="*/ 218577 w 359877"/>
                <a:gd name="connsiteY7" fmla="*/ 218577 h 359877"/>
                <a:gd name="connsiteX8" fmla="*/ 359877 w 359877"/>
                <a:gd name="connsiteY8" fmla="*/ 185329 h 359877"/>
                <a:gd name="connsiteX9" fmla="*/ 359877 w 359877"/>
                <a:gd name="connsiteY9" fmla="*/ 174549 h 359877"/>
                <a:gd name="connsiteX10" fmla="*/ 218577 w 359877"/>
                <a:gd name="connsiteY10" fmla="*/ 141300 h 359877"/>
                <a:gd name="connsiteX11" fmla="*/ 185329 w 359877"/>
                <a:gd name="connsiteY11" fmla="*/ 0 h 359877"/>
                <a:gd name="connsiteX12" fmla="*/ 174549 w 35987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877" h="359877">
                  <a:moveTo>
                    <a:pt x="174549" y="0"/>
                  </a:moveTo>
                  <a:cubicBezTo>
                    <a:pt x="173641" y="72945"/>
                    <a:pt x="168664" y="113943"/>
                    <a:pt x="141300" y="141300"/>
                  </a:cubicBezTo>
                  <a:cubicBezTo>
                    <a:pt x="113943" y="168664"/>
                    <a:pt x="72945" y="173641"/>
                    <a:pt x="0" y="174549"/>
                  </a:cubicBezTo>
                  <a:lnTo>
                    <a:pt x="0" y="185329"/>
                  </a:lnTo>
                  <a:cubicBezTo>
                    <a:pt x="72945" y="186236"/>
                    <a:pt x="113943" y="191220"/>
                    <a:pt x="141300" y="218577"/>
                  </a:cubicBezTo>
                  <a:cubicBezTo>
                    <a:pt x="168664" y="245934"/>
                    <a:pt x="173641" y="286933"/>
                    <a:pt x="174549" y="359877"/>
                  </a:cubicBezTo>
                  <a:lnTo>
                    <a:pt x="185329" y="359877"/>
                  </a:lnTo>
                  <a:cubicBezTo>
                    <a:pt x="186236" y="286933"/>
                    <a:pt x="191213" y="245934"/>
                    <a:pt x="218577" y="218577"/>
                  </a:cubicBezTo>
                  <a:cubicBezTo>
                    <a:pt x="245934" y="191220"/>
                    <a:pt x="286933" y="186236"/>
                    <a:pt x="359877" y="185329"/>
                  </a:cubicBezTo>
                  <a:lnTo>
                    <a:pt x="359877" y="174549"/>
                  </a:lnTo>
                  <a:cubicBezTo>
                    <a:pt x="286933" y="173641"/>
                    <a:pt x="245934" y="168664"/>
                    <a:pt x="218577" y="141300"/>
                  </a:cubicBezTo>
                  <a:cubicBezTo>
                    <a:pt x="191213" y="113943"/>
                    <a:pt x="186236" y="72945"/>
                    <a:pt x="185329" y="0"/>
                  </a:cubicBezTo>
                  <a:lnTo>
                    <a:pt x="174549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: фигура 65">
              <a:extLst>
                <a:ext uri="{FF2B5EF4-FFF2-40B4-BE49-F238E27FC236}">
                  <a16:creationId xmlns:a16="http://schemas.microsoft.com/office/drawing/2014/main" id="{C5A4F0D1-3E34-4574-8996-9C6FC27CBAD3}"/>
                </a:ext>
              </a:extLst>
            </p:cNvPr>
            <p:cNvSpPr/>
            <p:nvPr/>
          </p:nvSpPr>
          <p:spPr>
            <a:xfrm>
              <a:off x="5711709" y="526755"/>
              <a:ext cx="359877" cy="359877"/>
            </a:xfrm>
            <a:custGeom>
              <a:avLst/>
              <a:gdLst>
                <a:gd name="connsiteX0" fmla="*/ 174541 w 359877"/>
                <a:gd name="connsiteY0" fmla="*/ 0 h 359877"/>
                <a:gd name="connsiteX1" fmla="*/ 141300 w 359877"/>
                <a:gd name="connsiteY1" fmla="*/ 141300 h 359877"/>
                <a:gd name="connsiteX2" fmla="*/ 0 w 359877"/>
                <a:gd name="connsiteY2" fmla="*/ 174548 h 359877"/>
                <a:gd name="connsiteX3" fmla="*/ 0 w 359877"/>
                <a:gd name="connsiteY3" fmla="*/ 185329 h 359877"/>
                <a:gd name="connsiteX4" fmla="*/ 141300 w 359877"/>
                <a:gd name="connsiteY4" fmla="*/ 218577 h 359877"/>
                <a:gd name="connsiteX5" fmla="*/ 174541 w 359877"/>
                <a:gd name="connsiteY5" fmla="*/ 359877 h 359877"/>
                <a:gd name="connsiteX6" fmla="*/ 185329 w 359877"/>
                <a:gd name="connsiteY6" fmla="*/ 359877 h 359877"/>
                <a:gd name="connsiteX7" fmla="*/ 218570 w 359877"/>
                <a:gd name="connsiteY7" fmla="*/ 218577 h 359877"/>
                <a:gd name="connsiteX8" fmla="*/ 359877 w 359877"/>
                <a:gd name="connsiteY8" fmla="*/ 185329 h 359877"/>
                <a:gd name="connsiteX9" fmla="*/ 359877 w 359877"/>
                <a:gd name="connsiteY9" fmla="*/ 174548 h 359877"/>
                <a:gd name="connsiteX10" fmla="*/ 218570 w 359877"/>
                <a:gd name="connsiteY10" fmla="*/ 141300 h 359877"/>
                <a:gd name="connsiteX11" fmla="*/ 185329 w 359877"/>
                <a:gd name="connsiteY11" fmla="*/ 0 h 359877"/>
                <a:gd name="connsiteX12" fmla="*/ 174541 w 35987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877" h="359877">
                  <a:moveTo>
                    <a:pt x="174541" y="0"/>
                  </a:moveTo>
                  <a:cubicBezTo>
                    <a:pt x="173641" y="72944"/>
                    <a:pt x="168657" y="113943"/>
                    <a:pt x="141300" y="141300"/>
                  </a:cubicBezTo>
                  <a:cubicBezTo>
                    <a:pt x="113943" y="168657"/>
                    <a:pt x="72944" y="173641"/>
                    <a:pt x="0" y="174548"/>
                  </a:cubicBezTo>
                  <a:lnTo>
                    <a:pt x="0" y="185329"/>
                  </a:lnTo>
                  <a:cubicBezTo>
                    <a:pt x="72944" y="186236"/>
                    <a:pt x="113943" y="191213"/>
                    <a:pt x="141300" y="218577"/>
                  </a:cubicBezTo>
                  <a:cubicBezTo>
                    <a:pt x="168657" y="245934"/>
                    <a:pt x="173641" y="286933"/>
                    <a:pt x="174541" y="359877"/>
                  </a:cubicBezTo>
                  <a:lnTo>
                    <a:pt x="185329" y="359877"/>
                  </a:lnTo>
                  <a:cubicBezTo>
                    <a:pt x="186236" y="286933"/>
                    <a:pt x="191213" y="245934"/>
                    <a:pt x="218570" y="218577"/>
                  </a:cubicBezTo>
                  <a:cubicBezTo>
                    <a:pt x="245934" y="191213"/>
                    <a:pt x="286933" y="186236"/>
                    <a:pt x="359877" y="185329"/>
                  </a:cubicBezTo>
                  <a:lnTo>
                    <a:pt x="359877" y="174548"/>
                  </a:lnTo>
                  <a:cubicBezTo>
                    <a:pt x="286933" y="173641"/>
                    <a:pt x="245934" y="168657"/>
                    <a:pt x="218570" y="141300"/>
                  </a:cubicBezTo>
                  <a:cubicBezTo>
                    <a:pt x="191213" y="113943"/>
                    <a:pt x="186236" y="72944"/>
                    <a:pt x="185329" y="0"/>
                  </a:cubicBezTo>
                  <a:lnTo>
                    <a:pt x="174541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F47C1ACD-F5C3-4D02-BE58-F3121E419D0E}"/>
                </a:ext>
              </a:extLst>
            </p:cNvPr>
            <p:cNvSpPr/>
            <p:nvPr/>
          </p:nvSpPr>
          <p:spPr>
            <a:xfrm rot="10800000" flipV="1">
              <a:off x="11046424" y="-1039556"/>
              <a:ext cx="471868" cy="471868"/>
            </a:xfrm>
            <a:custGeom>
              <a:avLst/>
              <a:gdLst>
                <a:gd name="connsiteX0" fmla="*/ 1509 w 471868"/>
                <a:gd name="connsiteY0" fmla="*/ -54 h 471868"/>
                <a:gd name="connsiteX1" fmla="*/ 473378 w 471868"/>
                <a:gd name="connsiteY1" fmla="*/ -54 h 471868"/>
                <a:gd name="connsiteX2" fmla="*/ 473378 w 471868"/>
                <a:gd name="connsiteY2" fmla="*/ 471814 h 471868"/>
                <a:gd name="connsiteX3" fmla="*/ 1509 w 471868"/>
                <a:gd name="connsiteY3" fmla="*/ 47181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-54"/>
                  </a:moveTo>
                  <a:lnTo>
                    <a:pt x="473378" y="-54"/>
                  </a:lnTo>
                  <a:lnTo>
                    <a:pt x="473378" y="471814"/>
                  </a:lnTo>
                  <a:lnTo>
                    <a:pt x="1509" y="471814"/>
                  </a:lnTo>
                  <a:close/>
                </a:path>
              </a:pathLst>
            </a:custGeom>
            <a:solidFill>
              <a:srgbClr val="FBFD2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: фигура 67">
              <a:extLst>
                <a:ext uri="{FF2B5EF4-FFF2-40B4-BE49-F238E27FC236}">
                  <a16:creationId xmlns:a16="http://schemas.microsoft.com/office/drawing/2014/main" id="{3A7A5243-1DF6-4211-BF8B-38E6C9416C9D}"/>
                </a:ext>
              </a:extLst>
            </p:cNvPr>
            <p:cNvSpPr/>
            <p:nvPr/>
          </p:nvSpPr>
          <p:spPr>
            <a:xfrm rot="10800000" flipV="1">
              <a:off x="10574521" y="-1039556"/>
              <a:ext cx="471868" cy="471868"/>
            </a:xfrm>
            <a:custGeom>
              <a:avLst/>
              <a:gdLst>
                <a:gd name="connsiteX0" fmla="*/ 1445 w 471868"/>
                <a:gd name="connsiteY0" fmla="*/ -54 h 471868"/>
                <a:gd name="connsiteX1" fmla="*/ 473313 w 471868"/>
                <a:gd name="connsiteY1" fmla="*/ -54 h 471868"/>
                <a:gd name="connsiteX2" fmla="*/ 473313 w 471868"/>
                <a:gd name="connsiteY2" fmla="*/ 471814 h 471868"/>
                <a:gd name="connsiteX3" fmla="*/ 1445 w 471868"/>
                <a:gd name="connsiteY3" fmla="*/ 47181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-54"/>
                  </a:moveTo>
                  <a:lnTo>
                    <a:pt x="473313" y="-54"/>
                  </a:lnTo>
                  <a:lnTo>
                    <a:pt x="473313" y="471814"/>
                  </a:lnTo>
                  <a:lnTo>
                    <a:pt x="1445" y="471814"/>
                  </a:lnTo>
                  <a:close/>
                </a:path>
              </a:pathLst>
            </a:custGeom>
            <a:solidFill>
              <a:srgbClr val="F9F73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DA24002B-4435-4B85-9E8D-62CE0EC51CC4}"/>
                </a:ext>
              </a:extLst>
            </p:cNvPr>
            <p:cNvSpPr/>
            <p:nvPr/>
          </p:nvSpPr>
          <p:spPr>
            <a:xfrm rot="10800000" flipV="1">
              <a:off x="10102692" y="-1034183"/>
              <a:ext cx="471868" cy="471868"/>
            </a:xfrm>
            <a:custGeom>
              <a:avLst/>
              <a:gdLst>
                <a:gd name="connsiteX0" fmla="*/ 1380 w 471868"/>
                <a:gd name="connsiteY0" fmla="*/ -53 h 471868"/>
                <a:gd name="connsiteX1" fmla="*/ 473249 w 471868"/>
                <a:gd name="connsiteY1" fmla="*/ -53 h 471868"/>
                <a:gd name="connsiteX2" fmla="*/ 473249 w 471868"/>
                <a:gd name="connsiteY2" fmla="*/ 471815 h 471868"/>
                <a:gd name="connsiteX3" fmla="*/ 1380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-53"/>
                  </a:moveTo>
                  <a:lnTo>
                    <a:pt x="473249" y="-53"/>
                  </a:lnTo>
                  <a:lnTo>
                    <a:pt x="473249" y="471815"/>
                  </a:lnTo>
                  <a:lnTo>
                    <a:pt x="1380" y="471815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: фигура 69">
              <a:extLst>
                <a:ext uri="{FF2B5EF4-FFF2-40B4-BE49-F238E27FC236}">
                  <a16:creationId xmlns:a16="http://schemas.microsoft.com/office/drawing/2014/main" id="{0F198ADA-9CAB-42A2-84CF-D0969C475A81}"/>
                </a:ext>
              </a:extLst>
            </p:cNvPr>
            <p:cNvSpPr/>
            <p:nvPr/>
          </p:nvSpPr>
          <p:spPr>
            <a:xfrm rot="10800000" flipV="1">
              <a:off x="9630789" y="-562333"/>
              <a:ext cx="471868" cy="471868"/>
            </a:xfrm>
            <a:custGeom>
              <a:avLst/>
              <a:gdLst>
                <a:gd name="connsiteX0" fmla="*/ 1316 w 471868"/>
                <a:gd name="connsiteY0" fmla="*/ 11 h 471868"/>
                <a:gd name="connsiteX1" fmla="*/ 473184 w 471868"/>
                <a:gd name="connsiteY1" fmla="*/ 11 h 471868"/>
                <a:gd name="connsiteX2" fmla="*/ 473184 w 471868"/>
                <a:gd name="connsiteY2" fmla="*/ 471880 h 471868"/>
                <a:gd name="connsiteX3" fmla="*/ 1316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11"/>
                  </a:moveTo>
                  <a:lnTo>
                    <a:pt x="473184" y="11"/>
                  </a:lnTo>
                  <a:lnTo>
                    <a:pt x="473184" y="471880"/>
                  </a:lnTo>
                  <a:lnTo>
                    <a:pt x="1316" y="471880"/>
                  </a:lnTo>
                  <a:close/>
                </a:path>
              </a:pathLst>
            </a:custGeom>
            <a:solidFill>
              <a:srgbClr val="F6E83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: фигура 70">
              <a:extLst>
                <a:ext uri="{FF2B5EF4-FFF2-40B4-BE49-F238E27FC236}">
                  <a16:creationId xmlns:a16="http://schemas.microsoft.com/office/drawing/2014/main" id="{F620596A-2793-4442-B00B-7F53DE333562}"/>
                </a:ext>
              </a:extLst>
            </p:cNvPr>
            <p:cNvSpPr/>
            <p:nvPr/>
          </p:nvSpPr>
          <p:spPr>
            <a:xfrm rot="10800000" flipV="1">
              <a:off x="9158959" y="-562333"/>
              <a:ext cx="471868" cy="471868"/>
            </a:xfrm>
            <a:custGeom>
              <a:avLst/>
              <a:gdLst>
                <a:gd name="connsiteX0" fmla="*/ 1251 w 471868"/>
                <a:gd name="connsiteY0" fmla="*/ 11 h 471868"/>
                <a:gd name="connsiteX1" fmla="*/ 473120 w 471868"/>
                <a:gd name="connsiteY1" fmla="*/ 11 h 471868"/>
                <a:gd name="connsiteX2" fmla="*/ 473120 w 471868"/>
                <a:gd name="connsiteY2" fmla="*/ 471880 h 471868"/>
                <a:gd name="connsiteX3" fmla="*/ 1251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11"/>
                  </a:moveTo>
                  <a:lnTo>
                    <a:pt x="473120" y="11"/>
                  </a:lnTo>
                  <a:lnTo>
                    <a:pt x="473120" y="471880"/>
                  </a:lnTo>
                  <a:lnTo>
                    <a:pt x="1251" y="471880"/>
                  </a:lnTo>
                  <a:close/>
                </a:path>
              </a:pathLst>
            </a:custGeom>
            <a:solidFill>
              <a:srgbClr val="F4E14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: фигура 71">
              <a:extLst>
                <a:ext uri="{FF2B5EF4-FFF2-40B4-BE49-F238E27FC236}">
                  <a16:creationId xmlns:a16="http://schemas.microsoft.com/office/drawing/2014/main" id="{03B9D2AB-F934-4C4B-B534-BD99D920B473}"/>
                </a:ext>
              </a:extLst>
            </p:cNvPr>
            <p:cNvSpPr/>
            <p:nvPr/>
          </p:nvSpPr>
          <p:spPr>
            <a:xfrm rot="10800000" flipV="1">
              <a:off x="8687056" y="-562333"/>
              <a:ext cx="471868" cy="471868"/>
            </a:xfrm>
            <a:custGeom>
              <a:avLst/>
              <a:gdLst>
                <a:gd name="connsiteX0" fmla="*/ 1187 w 471868"/>
                <a:gd name="connsiteY0" fmla="*/ 11 h 471868"/>
                <a:gd name="connsiteX1" fmla="*/ 473055 w 471868"/>
                <a:gd name="connsiteY1" fmla="*/ 11 h 471868"/>
                <a:gd name="connsiteX2" fmla="*/ 473055 w 471868"/>
                <a:gd name="connsiteY2" fmla="*/ 471880 h 471868"/>
                <a:gd name="connsiteX3" fmla="*/ 1187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11"/>
                  </a:moveTo>
                  <a:lnTo>
                    <a:pt x="473055" y="11"/>
                  </a:lnTo>
                  <a:lnTo>
                    <a:pt x="473055" y="471880"/>
                  </a:lnTo>
                  <a:lnTo>
                    <a:pt x="1187" y="471880"/>
                  </a:lnTo>
                  <a:close/>
                </a:path>
              </a:pathLst>
            </a:custGeom>
            <a:solidFill>
              <a:srgbClr val="F2DC4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: фигура 72">
              <a:extLst>
                <a:ext uri="{FF2B5EF4-FFF2-40B4-BE49-F238E27FC236}">
                  <a16:creationId xmlns:a16="http://schemas.microsoft.com/office/drawing/2014/main" id="{5357627A-D087-4456-9A0C-DDD0B549CF22}"/>
                </a:ext>
              </a:extLst>
            </p:cNvPr>
            <p:cNvSpPr/>
            <p:nvPr/>
          </p:nvSpPr>
          <p:spPr>
            <a:xfrm rot="10800000" flipV="1">
              <a:off x="8215227" y="-562333"/>
              <a:ext cx="471868" cy="471868"/>
            </a:xfrm>
            <a:custGeom>
              <a:avLst/>
              <a:gdLst>
                <a:gd name="connsiteX0" fmla="*/ 1123 w 471868"/>
                <a:gd name="connsiteY0" fmla="*/ 11 h 471868"/>
                <a:gd name="connsiteX1" fmla="*/ 472991 w 471868"/>
                <a:gd name="connsiteY1" fmla="*/ 11 h 471868"/>
                <a:gd name="connsiteX2" fmla="*/ 472991 w 471868"/>
                <a:gd name="connsiteY2" fmla="*/ 471880 h 471868"/>
                <a:gd name="connsiteX3" fmla="*/ 1123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11"/>
                  </a:moveTo>
                  <a:lnTo>
                    <a:pt x="472991" y="11"/>
                  </a:lnTo>
                  <a:lnTo>
                    <a:pt x="472991" y="471880"/>
                  </a:lnTo>
                  <a:lnTo>
                    <a:pt x="1123" y="471880"/>
                  </a:lnTo>
                  <a:close/>
                </a:path>
              </a:pathLst>
            </a:custGeom>
            <a:solidFill>
              <a:srgbClr val="F1D55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: фигура 73">
              <a:extLst>
                <a:ext uri="{FF2B5EF4-FFF2-40B4-BE49-F238E27FC236}">
                  <a16:creationId xmlns:a16="http://schemas.microsoft.com/office/drawing/2014/main" id="{BA918533-0298-45CE-92C6-AF95C9D41DB2}"/>
                </a:ext>
              </a:extLst>
            </p:cNvPr>
            <p:cNvSpPr/>
            <p:nvPr/>
          </p:nvSpPr>
          <p:spPr>
            <a:xfrm rot="10800000" flipV="1">
              <a:off x="7743324" y="-562333"/>
              <a:ext cx="471868" cy="471868"/>
            </a:xfrm>
            <a:custGeom>
              <a:avLst/>
              <a:gdLst>
                <a:gd name="connsiteX0" fmla="*/ 1058 w 471868"/>
                <a:gd name="connsiteY0" fmla="*/ 11 h 471868"/>
                <a:gd name="connsiteX1" fmla="*/ 472927 w 471868"/>
                <a:gd name="connsiteY1" fmla="*/ 11 h 471868"/>
                <a:gd name="connsiteX2" fmla="*/ 472927 w 471868"/>
                <a:gd name="connsiteY2" fmla="*/ 471880 h 471868"/>
                <a:gd name="connsiteX3" fmla="*/ 1058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11"/>
                  </a:moveTo>
                  <a:lnTo>
                    <a:pt x="472927" y="11"/>
                  </a:lnTo>
                  <a:lnTo>
                    <a:pt x="472927" y="471880"/>
                  </a:lnTo>
                  <a:lnTo>
                    <a:pt x="1058" y="471880"/>
                  </a:lnTo>
                  <a:close/>
                </a:path>
              </a:pathLst>
            </a:custGeom>
            <a:solidFill>
              <a:srgbClr val="EFCF5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: фигура 74">
              <a:extLst>
                <a:ext uri="{FF2B5EF4-FFF2-40B4-BE49-F238E27FC236}">
                  <a16:creationId xmlns:a16="http://schemas.microsoft.com/office/drawing/2014/main" id="{AA9B3133-FB5B-475B-BA95-EFC38A56D34F}"/>
                </a:ext>
              </a:extLst>
            </p:cNvPr>
            <p:cNvSpPr/>
            <p:nvPr/>
          </p:nvSpPr>
          <p:spPr>
            <a:xfrm rot="10800000" flipV="1">
              <a:off x="7271494" y="-562333"/>
              <a:ext cx="471868" cy="471868"/>
            </a:xfrm>
            <a:custGeom>
              <a:avLst/>
              <a:gdLst>
                <a:gd name="connsiteX0" fmla="*/ 994 w 471868"/>
                <a:gd name="connsiteY0" fmla="*/ 11 h 471868"/>
                <a:gd name="connsiteX1" fmla="*/ 472862 w 471868"/>
                <a:gd name="connsiteY1" fmla="*/ 11 h 471868"/>
                <a:gd name="connsiteX2" fmla="*/ 472862 w 471868"/>
                <a:gd name="connsiteY2" fmla="*/ 471880 h 471868"/>
                <a:gd name="connsiteX3" fmla="*/ 994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11"/>
                  </a:moveTo>
                  <a:lnTo>
                    <a:pt x="472862" y="11"/>
                  </a:lnTo>
                  <a:lnTo>
                    <a:pt x="472862" y="471880"/>
                  </a:lnTo>
                  <a:lnTo>
                    <a:pt x="994" y="471880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: фигура 75">
              <a:extLst>
                <a:ext uri="{FF2B5EF4-FFF2-40B4-BE49-F238E27FC236}">
                  <a16:creationId xmlns:a16="http://schemas.microsoft.com/office/drawing/2014/main" id="{60EA1496-BBE1-447A-888C-CC6C15DD9A08}"/>
                </a:ext>
              </a:extLst>
            </p:cNvPr>
            <p:cNvSpPr/>
            <p:nvPr/>
          </p:nvSpPr>
          <p:spPr>
            <a:xfrm rot="10800000" flipV="1">
              <a:off x="6799606" y="-562333"/>
              <a:ext cx="471868" cy="471868"/>
            </a:xfrm>
            <a:custGeom>
              <a:avLst/>
              <a:gdLst>
                <a:gd name="connsiteX0" fmla="*/ 929 w 471868"/>
                <a:gd name="connsiteY0" fmla="*/ 11 h 471868"/>
                <a:gd name="connsiteX1" fmla="*/ 472798 w 471868"/>
                <a:gd name="connsiteY1" fmla="*/ 11 h 471868"/>
                <a:gd name="connsiteX2" fmla="*/ 472798 w 471868"/>
                <a:gd name="connsiteY2" fmla="*/ 471880 h 471868"/>
                <a:gd name="connsiteX3" fmla="*/ 929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11"/>
                  </a:moveTo>
                  <a:lnTo>
                    <a:pt x="472798" y="11"/>
                  </a:lnTo>
                  <a:lnTo>
                    <a:pt x="472798" y="471880"/>
                  </a:lnTo>
                  <a:lnTo>
                    <a:pt x="929" y="471880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: фигура 88">
              <a:extLst>
                <a:ext uri="{FF2B5EF4-FFF2-40B4-BE49-F238E27FC236}">
                  <a16:creationId xmlns:a16="http://schemas.microsoft.com/office/drawing/2014/main" id="{50E04B61-CE50-4B82-B4E8-F1872752D59E}"/>
                </a:ext>
              </a:extLst>
            </p:cNvPr>
            <p:cNvSpPr/>
            <p:nvPr/>
          </p:nvSpPr>
          <p:spPr>
            <a:xfrm rot="10800000" flipV="1">
              <a:off x="9630789" y="-1034183"/>
              <a:ext cx="471868" cy="471868"/>
            </a:xfrm>
            <a:custGeom>
              <a:avLst/>
              <a:gdLst>
                <a:gd name="connsiteX0" fmla="*/ 1316 w 471868"/>
                <a:gd name="connsiteY0" fmla="*/ -53 h 471868"/>
                <a:gd name="connsiteX1" fmla="*/ 473184 w 471868"/>
                <a:gd name="connsiteY1" fmla="*/ -53 h 471868"/>
                <a:gd name="connsiteX2" fmla="*/ 473184 w 471868"/>
                <a:gd name="connsiteY2" fmla="*/ 471815 h 471868"/>
                <a:gd name="connsiteX3" fmla="*/ 131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-53"/>
                  </a:moveTo>
                  <a:lnTo>
                    <a:pt x="473184" y="-53"/>
                  </a:lnTo>
                  <a:lnTo>
                    <a:pt x="473184" y="471815"/>
                  </a:lnTo>
                  <a:lnTo>
                    <a:pt x="1316" y="471815"/>
                  </a:lnTo>
                  <a:close/>
                </a:path>
              </a:pathLst>
            </a:custGeom>
            <a:solidFill>
              <a:srgbClr val="F6E83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: фигура 89">
              <a:extLst>
                <a:ext uri="{FF2B5EF4-FFF2-40B4-BE49-F238E27FC236}">
                  <a16:creationId xmlns:a16="http://schemas.microsoft.com/office/drawing/2014/main" id="{402EFAA3-6951-4AAB-BD1E-DC2881B1726F}"/>
                </a:ext>
              </a:extLst>
            </p:cNvPr>
            <p:cNvSpPr/>
            <p:nvPr/>
          </p:nvSpPr>
          <p:spPr>
            <a:xfrm rot="10800000" flipV="1">
              <a:off x="9158959" y="-1034183"/>
              <a:ext cx="471868" cy="471868"/>
            </a:xfrm>
            <a:custGeom>
              <a:avLst/>
              <a:gdLst>
                <a:gd name="connsiteX0" fmla="*/ 1251 w 471868"/>
                <a:gd name="connsiteY0" fmla="*/ -53 h 471868"/>
                <a:gd name="connsiteX1" fmla="*/ 473120 w 471868"/>
                <a:gd name="connsiteY1" fmla="*/ -53 h 471868"/>
                <a:gd name="connsiteX2" fmla="*/ 473120 w 471868"/>
                <a:gd name="connsiteY2" fmla="*/ 471815 h 471868"/>
                <a:gd name="connsiteX3" fmla="*/ 1251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-53"/>
                  </a:moveTo>
                  <a:lnTo>
                    <a:pt x="473120" y="-53"/>
                  </a:lnTo>
                  <a:lnTo>
                    <a:pt x="473120" y="471815"/>
                  </a:lnTo>
                  <a:lnTo>
                    <a:pt x="1251" y="471815"/>
                  </a:lnTo>
                  <a:close/>
                </a:path>
              </a:pathLst>
            </a:custGeom>
            <a:solidFill>
              <a:srgbClr val="F4E14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: фигура 90">
              <a:extLst>
                <a:ext uri="{FF2B5EF4-FFF2-40B4-BE49-F238E27FC236}">
                  <a16:creationId xmlns:a16="http://schemas.microsoft.com/office/drawing/2014/main" id="{C2A25D1C-7740-457D-AE8C-980A94D56F62}"/>
                </a:ext>
              </a:extLst>
            </p:cNvPr>
            <p:cNvSpPr/>
            <p:nvPr/>
          </p:nvSpPr>
          <p:spPr>
            <a:xfrm rot="10800000" flipV="1">
              <a:off x="8687056" y="-1034183"/>
              <a:ext cx="471868" cy="471868"/>
            </a:xfrm>
            <a:custGeom>
              <a:avLst/>
              <a:gdLst>
                <a:gd name="connsiteX0" fmla="*/ 1187 w 471868"/>
                <a:gd name="connsiteY0" fmla="*/ -53 h 471868"/>
                <a:gd name="connsiteX1" fmla="*/ 473055 w 471868"/>
                <a:gd name="connsiteY1" fmla="*/ -53 h 471868"/>
                <a:gd name="connsiteX2" fmla="*/ 473055 w 471868"/>
                <a:gd name="connsiteY2" fmla="*/ 471815 h 471868"/>
                <a:gd name="connsiteX3" fmla="*/ 1187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-53"/>
                  </a:moveTo>
                  <a:lnTo>
                    <a:pt x="473055" y="-53"/>
                  </a:lnTo>
                  <a:lnTo>
                    <a:pt x="473055" y="471815"/>
                  </a:lnTo>
                  <a:lnTo>
                    <a:pt x="1187" y="471815"/>
                  </a:lnTo>
                  <a:close/>
                </a:path>
              </a:pathLst>
            </a:custGeom>
            <a:solidFill>
              <a:srgbClr val="F2DC4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F9E9C64D-D034-4120-97D7-D6EED2595839}"/>
                </a:ext>
              </a:extLst>
            </p:cNvPr>
            <p:cNvSpPr/>
            <p:nvPr/>
          </p:nvSpPr>
          <p:spPr>
            <a:xfrm rot="10800000" flipV="1">
              <a:off x="8215227" y="-1034183"/>
              <a:ext cx="471868" cy="471868"/>
            </a:xfrm>
            <a:custGeom>
              <a:avLst/>
              <a:gdLst>
                <a:gd name="connsiteX0" fmla="*/ 1123 w 471868"/>
                <a:gd name="connsiteY0" fmla="*/ -53 h 471868"/>
                <a:gd name="connsiteX1" fmla="*/ 472991 w 471868"/>
                <a:gd name="connsiteY1" fmla="*/ -53 h 471868"/>
                <a:gd name="connsiteX2" fmla="*/ 472991 w 471868"/>
                <a:gd name="connsiteY2" fmla="*/ 471815 h 471868"/>
                <a:gd name="connsiteX3" fmla="*/ 1123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-53"/>
                  </a:moveTo>
                  <a:lnTo>
                    <a:pt x="472991" y="-53"/>
                  </a:lnTo>
                  <a:lnTo>
                    <a:pt x="472991" y="471815"/>
                  </a:lnTo>
                  <a:lnTo>
                    <a:pt x="1123" y="471815"/>
                  </a:lnTo>
                  <a:close/>
                </a:path>
              </a:pathLst>
            </a:custGeom>
            <a:solidFill>
              <a:srgbClr val="F1D55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: фигура 92">
              <a:extLst>
                <a:ext uri="{FF2B5EF4-FFF2-40B4-BE49-F238E27FC236}">
                  <a16:creationId xmlns:a16="http://schemas.microsoft.com/office/drawing/2014/main" id="{F8C7738B-17B2-433F-96C9-62967B589A7B}"/>
                </a:ext>
              </a:extLst>
            </p:cNvPr>
            <p:cNvSpPr/>
            <p:nvPr/>
          </p:nvSpPr>
          <p:spPr>
            <a:xfrm rot="10800000" flipV="1">
              <a:off x="7743324" y="-1034183"/>
              <a:ext cx="471868" cy="471868"/>
            </a:xfrm>
            <a:custGeom>
              <a:avLst/>
              <a:gdLst>
                <a:gd name="connsiteX0" fmla="*/ 1058 w 471868"/>
                <a:gd name="connsiteY0" fmla="*/ -53 h 471868"/>
                <a:gd name="connsiteX1" fmla="*/ 472927 w 471868"/>
                <a:gd name="connsiteY1" fmla="*/ -53 h 471868"/>
                <a:gd name="connsiteX2" fmla="*/ 472927 w 471868"/>
                <a:gd name="connsiteY2" fmla="*/ 471815 h 471868"/>
                <a:gd name="connsiteX3" fmla="*/ 105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-53"/>
                  </a:moveTo>
                  <a:lnTo>
                    <a:pt x="472927" y="-53"/>
                  </a:lnTo>
                  <a:lnTo>
                    <a:pt x="472927" y="471815"/>
                  </a:lnTo>
                  <a:lnTo>
                    <a:pt x="1058" y="471815"/>
                  </a:lnTo>
                  <a:close/>
                </a:path>
              </a:pathLst>
            </a:custGeom>
            <a:solidFill>
              <a:srgbClr val="EFCF5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: фигура 93">
              <a:extLst>
                <a:ext uri="{FF2B5EF4-FFF2-40B4-BE49-F238E27FC236}">
                  <a16:creationId xmlns:a16="http://schemas.microsoft.com/office/drawing/2014/main" id="{55DB97B1-F42F-47C3-B32F-4065AB052791}"/>
                </a:ext>
              </a:extLst>
            </p:cNvPr>
            <p:cNvSpPr/>
            <p:nvPr/>
          </p:nvSpPr>
          <p:spPr>
            <a:xfrm rot="10800000" flipV="1">
              <a:off x="7271494" y="-1034183"/>
              <a:ext cx="471868" cy="471868"/>
            </a:xfrm>
            <a:custGeom>
              <a:avLst/>
              <a:gdLst>
                <a:gd name="connsiteX0" fmla="*/ 994 w 471868"/>
                <a:gd name="connsiteY0" fmla="*/ -53 h 471868"/>
                <a:gd name="connsiteX1" fmla="*/ 472862 w 471868"/>
                <a:gd name="connsiteY1" fmla="*/ -53 h 471868"/>
                <a:gd name="connsiteX2" fmla="*/ 472862 w 471868"/>
                <a:gd name="connsiteY2" fmla="*/ 471815 h 471868"/>
                <a:gd name="connsiteX3" fmla="*/ 994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-53"/>
                  </a:moveTo>
                  <a:lnTo>
                    <a:pt x="472862" y="-53"/>
                  </a:lnTo>
                  <a:lnTo>
                    <a:pt x="472862" y="471815"/>
                  </a:lnTo>
                  <a:lnTo>
                    <a:pt x="994" y="471815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: фигура 94">
              <a:extLst>
                <a:ext uri="{FF2B5EF4-FFF2-40B4-BE49-F238E27FC236}">
                  <a16:creationId xmlns:a16="http://schemas.microsoft.com/office/drawing/2014/main" id="{E71EB921-2EE6-40DA-BBB4-0DAE373B106E}"/>
                </a:ext>
              </a:extLst>
            </p:cNvPr>
            <p:cNvSpPr/>
            <p:nvPr/>
          </p:nvSpPr>
          <p:spPr>
            <a:xfrm rot="10800000" flipV="1">
              <a:off x="6799606" y="-1034183"/>
              <a:ext cx="471868" cy="471868"/>
            </a:xfrm>
            <a:custGeom>
              <a:avLst/>
              <a:gdLst>
                <a:gd name="connsiteX0" fmla="*/ 929 w 471868"/>
                <a:gd name="connsiteY0" fmla="*/ -53 h 471868"/>
                <a:gd name="connsiteX1" fmla="*/ 472798 w 471868"/>
                <a:gd name="connsiteY1" fmla="*/ -53 h 471868"/>
                <a:gd name="connsiteX2" fmla="*/ 472798 w 471868"/>
                <a:gd name="connsiteY2" fmla="*/ 471815 h 471868"/>
                <a:gd name="connsiteX3" fmla="*/ 929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-53"/>
                  </a:moveTo>
                  <a:lnTo>
                    <a:pt x="472798" y="-53"/>
                  </a:lnTo>
                  <a:lnTo>
                    <a:pt x="472798" y="471815"/>
                  </a:lnTo>
                  <a:lnTo>
                    <a:pt x="929" y="471815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: фигура 95">
              <a:extLst>
                <a:ext uri="{FF2B5EF4-FFF2-40B4-BE49-F238E27FC236}">
                  <a16:creationId xmlns:a16="http://schemas.microsoft.com/office/drawing/2014/main" id="{CB07F7B7-7111-48E3-A483-00F41FCC2F27}"/>
                </a:ext>
              </a:extLst>
            </p:cNvPr>
            <p:cNvSpPr/>
            <p:nvPr/>
          </p:nvSpPr>
          <p:spPr>
            <a:xfrm rot="10800000" flipV="1">
              <a:off x="6327733" y="-1034183"/>
              <a:ext cx="471868" cy="471868"/>
            </a:xfrm>
            <a:custGeom>
              <a:avLst/>
              <a:gdLst>
                <a:gd name="connsiteX0" fmla="*/ 865 w 471868"/>
                <a:gd name="connsiteY0" fmla="*/ -53 h 471868"/>
                <a:gd name="connsiteX1" fmla="*/ 472733 w 471868"/>
                <a:gd name="connsiteY1" fmla="*/ -53 h 471868"/>
                <a:gd name="connsiteX2" fmla="*/ 472733 w 471868"/>
                <a:gd name="connsiteY2" fmla="*/ 471815 h 471868"/>
                <a:gd name="connsiteX3" fmla="*/ 865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-53"/>
                  </a:moveTo>
                  <a:lnTo>
                    <a:pt x="472733" y="-53"/>
                  </a:lnTo>
                  <a:lnTo>
                    <a:pt x="472733" y="471815"/>
                  </a:lnTo>
                  <a:lnTo>
                    <a:pt x="865" y="471815"/>
                  </a:lnTo>
                  <a:close/>
                </a:path>
              </a:pathLst>
            </a:custGeom>
            <a:solidFill>
              <a:srgbClr val="EBBE6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: фигура 96">
              <a:extLst>
                <a:ext uri="{FF2B5EF4-FFF2-40B4-BE49-F238E27FC236}">
                  <a16:creationId xmlns:a16="http://schemas.microsoft.com/office/drawing/2014/main" id="{DA8CB7FA-F215-450B-8831-CB7DF32BE459}"/>
                </a:ext>
              </a:extLst>
            </p:cNvPr>
            <p:cNvSpPr/>
            <p:nvPr/>
          </p:nvSpPr>
          <p:spPr>
            <a:xfrm rot="10800000" flipV="1">
              <a:off x="5855866" y="-1034183"/>
              <a:ext cx="471868" cy="471868"/>
            </a:xfrm>
            <a:custGeom>
              <a:avLst/>
              <a:gdLst>
                <a:gd name="connsiteX0" fmla="*/ 800 w 471868"/>
                <a:gd name="connsiteY0" fmla="*/ -53 h 471868"/>
                <a:gd name="connsiteX1" fmla="*/ 472669 w 471868"/>
                <a:gd name="connsiteY1" fmla="*/ -53 h 471868"/>
                <a:gd name="connsiteX2" fmla="*/ 472669 w 471868"/>
                <a:gd name="connsiteY2" fmla="*/ 471815 h 471868"/>
                <a:gd name="connsiteX3" fmla="*/ 800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-53"/>
                  </a:moveTo>
                  <a:lnTo>
                    <a:pt x="472669" y="-53"/>
                  </a:lnTo>
                  <a:lnTo>
                    <a:pt x="472669" y="471815"/>
                  </a:lnTo>
                  <a:lnTo>
                    <a:pt x="800" y="471815"/>
                  </a:lnTo>
                  <a:close/>
                </a:path>
              </a:pathLst>
            </a:custGeom>
            <a:solidFill>
              <a:srgbClr val="E8B96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: фигура 97">
              <a:extLst>
                <a:ext uri="{FF2B5EF4-FFF2-40B4-BE49-F238E27FC236}">
                  <a16:creationId xmlns:a16="http://schemas.microsoft.com/office/drawing/2014/main" id="{9C76D976-453F-4B13-AB90-85C16D3DAAAB}"/>
                </a:ext>
              </a:extLst>
            </p:cNvPr>
            <p:cNvSpPr/>
            <p:nvPr/>
          </p:nvSpPr>
          <p:spPr>
            <a:xfrm rot="10800000" flipV="1">
              <a:off x="5384000" y="-1034183"/>
              <a:ext cx="471868" cy="471868"/>
            </a:xfrm>
            <a:custGeom>
              <a:avLst/>
              <a:gdLst>
                <a:gd name="connsiteX0" fmla="*/ 736 w 471868"/>
                <a:gd name="connsiteY0" fmla="*/ -53 h 471868"/>
                <a:gd name="connsiteX1" fmla="*/ 472604 w 471868"/>
                <a:gd name="connsiteY1" fmla="*/ -53 h 471868"/>
                <a:gd name="connsiteX2" fmla="*/ 472604 w 471868"/>
                <a:gd name="connsiteY2" fmla="*/ 471815 h 471868"/>
                <a:gd name="connsiteX3" fmla="*/ 73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736" y="-53"/>
                  </a:moveTo>
                  <a:lnTo>
                    <a:pt x="472604" y="-53"/>
                  </a:lnTo>
                  <a:lnTo>
                    <a:pt x="472604" y="471815"/>
                  </a:lnTo>
                  <a:lnTo>
                    <a:pt x="736" y="471815"/>
                  </a:lnTo>
                  <a:close/>
                </a:path>
              </a:pathLst>
            </a:custGeom>
            <a:solidFill>
              <a:srgbClr val="E8B36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: фигура 100">
              <a:extLst>
                <a:ext uri="{FF2B5EF4-FFF2-40B4-BE49-F238E27FC236}">
                  <a16:creationId xmlns:a16="http://schemas.microsoft.com/office/drawing/2014/main" id="{E5F224B3-0148-474A-99BD-684EAA37DB7B}"/>
                </a:ext>
              </a:extLst>
            </p:cNvPr>
            <p:cNvSpPr/>
            <p:nvPr/>
          </p:nvSpPr>
          <p:spPr>
            <a:xfrm rot="10800000" flipV="1">
              <a:off x="3968394" y="-1034183"/>
              <a:ext cx="471868" cy="471868"/>
            </a:xfrm>
            <a:custGeom>
              <a:avLst/>
              <a:gdLst>
                <a:gd name="connsiteX0" fmla="*/ 542 w 471868"/>
                <a:gd name="connsiteY0" fmla="*/ -53 h 471868"/>
                <a:gd name="connsiteX1" fmla="*/ 472411 w 471868"/>
                <a:gd name="connsiteY1" fmla="*/ -53 h 471868"/>
                <a:gd name="connsiteX2" fmla="*/ 472411 w 471868"/>
                <a:gd name="connsiteY2" fmla="*/ 471815 h 471868"/>
                <a:gd name="connsiteX3" fmla="*/ 542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-53"/>
                  </a:moveTo>
                  <a:lnTo>
                    <a:pt x="472411" y="-53"/>
                  </a:lnTo>
                  <a:lnTo>
                    <a:pt x="472411" y="471815"/>
                  </a:lnTo>
                  <a:lnTo>
                    <a:pt x="542" y="471815"/>
                  </a:lnTo>
                  <a:close/>
                </a:path>
              </a:pathLst>
            </a:custGeom>
            <a:solidFill>
              <a:srgbClr val="E6A57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: фигура 101">
              <a:extLst>
                <a:ext uri="{FF2B5EF4-FFF2-40B4-BE49-F238E27FC236}">
                  <a16:creationId xmlns:a16="http://schemas.microsoft.com/office/drawing/2014/main" id="{90E14A23-78CE-437C-923F-F53CDA103F29}"/>
                </a:ext>
              </a:extLst>
            </p:cNvPr>
            <p:cNvSpPr/>
            <p:nvPr/>
          </p:nvSpPr>
          <p:spPr>
            <a:xfrm rot="10800000" flipV="1">
              <a:off x="3496528" y="-1034183"/>
              <a:ext cx="471868" cy="471868"/>
            </a:xfrm>
            <a:custGeom>
              <a:avLst/>
              <a:gdLst>
                <a:gd name="connsiteX0" fmla="*/ 478 w 471868"/>
                <a:gd name="connsiteY0" fmla="*/ -53 h 471868"/>
                <a:gd name="connsiteX1" fmla="*/ 472346 w 471868"/>
                <a:gd name="connsiteY1" fmla="*/ -53 h 471868"/>
                <a:gd name="connsiteX2" fmla="*/ 472346 w 471868"/>
                <a:gd name="connsiteY2" fmla="*/ 471815 h 471868"/>
                <a:gd name="connsiteX3" fmla="*/ 47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-53"/>
                  </a:moveTo>
                  <a:lnTo>
                    <a:pt x="472346" y="-53"/>
                  </a:lnTo>
                  <a:lnTo>
                    <a:pt x="472346" y="471815"/>
                  </a:lnTo>
                  <a:lnTo>
                    <a:pt x="478" y="471815"/>
                  </a:lnTo>
                  <a:close/>
                </a:path>
              </a:pathLst>
            </a:custGeom>
            <a:solidFill>
              <a:srgbClr val="E49F7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228FAE04-FD9F-43D0-BAAF-148F9C45228F}"/>
                </a:ext>
              </a:extLst>
            </p:cNvPr>
            <p:cNvSpPr/>
            <p:nvPr/>
          </p:nvSpPr>
          <p:spPr>
            <a:xfrm rot="10800000" flipV="1">
              <a:off x="3024662" y="-1034183"/>
              <a:ext cx="471868" cy="471868"/>
            </a:xfrm>
            <a:custGeom>
              <a:avLst/>
              <a:gdLst>
                <a:gd name="connsiteX0" fmla="*/ 413 w 471868"/>
                <a:gd name="connsiteY0" fmla="*/ -53 h 471868"/>
                <a:gd name="connsiteX1" fmla="*/ 472282 w 471868"/>
                <a:gd name="connsiteY1" fmla="*/ -53 h 471868"/>
                <a:gd name="connsiteX2" fmla="*/ 472282 w 471868"/>
                <a:gd name="connsiteY2" fmla="*/ 471815 h 471868"/>
                <a:gd name="connsiteX3" fmla="*/ 413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13" y="-53"/>
                  </a:moveTo>
                  <a:lnTo>
                    <a:pt x="472282" y="-53"/>
                  </a:lnTo>
                  <a:lnTo>
                    <a:pt x="472282" y="471815"/>
                  </a:lnTo>
                  <a:lnTo>
                    <a:pt x="413" y="471815"/>
                  </a:lnTo>
                  <a:close/>
                </a:path>
              </a:pathLst>
            </a:custGeom>
            <a:solidFill>
              <a:srgbClr val="E09D8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56757AAC-00E3-4E0B-B798-DB34A2278F47}"/>
                </a:ext>
              </a:extLst>
            </p:cNvPr>
            <p:cNvSpPr/>
            <p:nvPr/>
          </p:nvSpPr>
          <p:spPr>
            <a:xfrm rot="10800000" flipV="1">
              <a:off x="2552788" y="-1034183"/>
              <a:ext cx="471868" cy="471868"/>
            </a:xfrm>
            <a:custGeom>
              <a:avLst/>
              <a:gdLst>
                <a:gd name="connsiteX0" fmla="*/ 349 w 471868"/>
                <a:gd name="connsiteY0" fmla="*/ -53 h 471868"/>
                <a:gd name="connsiteX1" fmla="*/ 472217 w 471868"/>
                <a:gd name="connsiteY1" fmla="*/ -53 h 471868"/>
                <a:gd name="connsiteX2" fmla="*/ 472217 w 471868"/>
                <a:gd name="connsiteY2" fmla="*/ 471815 h 471868"/>
                <a:gd name="connsiteX3" fmla="*/ 349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349" y="-53"/>
                  </a:moveTo>
                  <a:lnTo>
                    <a:pt x="472217" y="-53"/>
                  </a:lnTo>
                  <a:lnTo>
                    <a:pt x="472217" y="471815"/>
                  </a:lnTo>
                  <a:lnTo>
                    <a:pt x="349" y="471815"/>
                  </a:lnTo>
                  <a:close/>
                </a:path>
              </a:pathLst>
            </a:custGeom>
            <a:solidFill>
              <a:srgbClr val="E29A8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Полилиния: фигура 108">
              <a:extLst>
                <a:ext uri="{FF2B5EF4-FFF2-40B4-BE49-F238E27FC236}">
                  <a16:creationId xmlns:a16="http://schemas.microsoft.com/office/drawing/2014/main" id="{0F59F385-AC53-4BAE-B98C-2004CCC296DB}"/>
                </a:ext>
              </a:extLst>
            </p:cNvPr>
            <p:cNvSpPr/>
            <p:nvPr/>
          </p:nvSpPr>
          <p:spPr>
            <a:xfrm rot="10800000" flipV="1">
              <a:off x="193444" y="-1034183"/>
              <a:ext cx="471868" cy="471868"/>
            </a:xfrm>
            <a:custGeom>
              <a:avLst/>
              <a:gdLst>
                <a:gd name="connsiteX0" fmla="*/ 26 w 471868"/>
                <a:gd name="connsiteY0" fmla="*/ -53 h 471868"/>
                <a:gd name="connsiteX1" fmla="*/ 471895 w 471868"/>
                <a:gd name="connsiteY1" fmla="*/ -53 h 471868"/>
                <a:gd name="connsiteX2" fmla="*/ 471895 w 471868"/>
                <a:gd name="connsiteY2" fmla="*/ 471815 h 471868"/>
                <a:gd name="connsiteX3" fmla="*/ 2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-53"/>
                  </a:moveTo>
                  <a:lnTo>
                    <a:pt x="471895" y="-53"/>
                  </a:lnTo>
                  <a:lnTo>
                    <a:pt x="471895" y="471815"/>
                  </a:lnTo>
                  <a:lnTo>
                    <a:pt x="26" y="471815"/>
                  </a:lnTo>
                  <a:close/>
                </a:path>
              </a:pathLst>
            </a:custGeom>
            <a:solidFill>
              <a:srgbClr val="E08F8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A999CE4A-381A-4232-8F35-4E5204B4FD86}"/>
                </a:ext>
              </a:extLst>
            </p:cNvPr>
            <p:cNvSpPr/>
            <p:nvPr/>
          </p:nvSpPr>
          <p:spPr>
            <a:xfrm rot="10800000" flipV="1">
              <a:off x="-278419" y="-1034183"/>
              <a:ext cx="471868" cy="471868"/>
            </a:xfrm>
            <a:custGeom>
              <a:avLst/>
              <a:gdLst>
                <a:gd name="connsiteX0" fmla="*/ -38 w 471868"/>
                <a:gd name="connsiteY0" fmla="*/ -53 h 471868"/>
                <a:gd name="connsiteX1" fmla="*/ 471830 w 471868"/>
                <a:gd name="connsiteY1" fmla="*/ -53 h 471868"/>
                <a:gd name="connsiteX2" fmla="*/ 471830 w 471868"/>
                <a:gd name="connsiteY2" fmla="*/ 471815 h 471868"/>
                <a:gd name="connsiteX3" fmla="*/ -3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-53"/>
                  </a:moveTo>
                  <a:lnTo>
                    <a:pt x="471830" y="-53"/>
                  </a:lnTo>
                  <a:lnTo>
                    <a:pt x="471830" y="471815"/>
                  </a:lnTo>
                  <a:lnTo>
                    <a:pt x="-38" y="471815"/>
                  </a:lnTo>
                  <a:close/>
                </a:path>
              </a:pathLst>
            </a:custGeom>
            <a:solidFill>
              <a:srgbClr val="E08F8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Полилиния: фигура 110">
              <a:extLst>
                <a:ext uri="{FF2B5EF4-FFF2-40B4-BE49-F238E27FC236}">
                  <a16:creationId xmlns:a16="http://schemas.microsoft.com/office/drawing/2014/main" id="{6E2B03C2-AEBC-4F51-BE83-E0862F4F26B3}"/>
                </a:ext>
              </a:extLst>
            </p:cNvPr>
            <p:cNvSpPr/>
            <p:nvPr/>
          </p:nvSpPr>
          <p:spPr>
            <a:xfrm rot="10800000" flipV="1">
              <a:off x="11046424" y="-567688"/>
              <a:ext cx="471868" cy="471868"/>
            </a:xfrm>
            <a:custGeom>
              <a:avLst/>
              <a:gdLst>
                <a:gd name="connsiteX0" fmla="*/ 1509 w 471868"/>
                <a:gd name="connsiteY0" fmla="*/ 10 h 471868"/>
                <a:gd name="connsiteX1" fmla="*/ 473378 w 471868"/>
                <a:gd name="connsiteY1" fmla="*/ 10 h 471868"/>
                <a:gd name="connsiteX2" fmla="*/ 473378 w 471868"/>
                <a:gd name="connsiteY2" fmla="*/ 471879 h 471868"/>
                <a:gd name="connsiteX3" fmla="*/ 1509 w 471868"/>
                <a:gd name="connsiteY3" fmla="*/ 47187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10"/>
                  </a:moveTo>
                  <a:lnTo>
                    <a:pt x="473378" y="10"/>
                  </a:lnTo>
                  <a:lnTo>
                    <a:pt x="473378" y="471879"/>
                  </a:lnTo>
                  <a:lnTo>
                    <a:pt x="1509" y="471879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7A050AF8-A087-462C-88A7-836C1C4E50BA}"/>
                </a:ext>
              </a:extLst>
            </p:cNvPr>
            <p:cNvSpPr/>
            <p:nvPr/>
          </p:nvSpPr>
          <p:spPr>
            <a:xfrm rot="10800000" flipV="1">
              <a:off x="10574521" y="-567688"/>
              <a:ext cx="471868" cy="471868"/>
            </a:xfrm>
            <a:custGeom>
              <a:avLst/>
              <a:gdLst>
                <a:gd name="connsiteX0" fmla="*/ 1445 w 471868"/>
                <a:gd name="connsiteY0" fmla="*/ 10 h 471868"/>
                <a:gd name="connsiteX1" fmla="*/ 473313 w 471868"/>
                <a:gd name="connsiteY1" fmla="*/ 10 h 471868"/>
                <a:gd name="connsiteX2" fmla="*/ 473313 w 471868"/>
                <a:gd name="connsiteY2" fmla="*/ 471879 h 471868"/>
                <a:gd name="connsiteX3" fmla="*/ 1445 w 471868"/>
                <a:gd name="connsiteY3" fmla="*/ 47187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10"/>
                  </a:moveTo>
                  <a:lnTo>
                    <a:pt x="473313" y="10"/>
                  </a:lnTo>
                  <a:lnTo>
                    <a:pt x="473313" y="471879"/>
                  </a:lnTo>
                  <a:lnTo>
                    <a:pt x="1445" y="471879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027FC681-2B9C-44EB-98AE-D7359DD0EBFC}"/>
                </a:ext>
              </a:extLst>
            </p:cNvPr>
            <p:cNvSpPr/>
            <p:nvPr/>
          </p:nvSpPr>
          <p:spPr>
            <a:xfrm rot="10800000" flipV="1">
              <a:off x="7271494" y="-90465"/>
              <a:ext cx="471868" cy="471868"/>
            </a:xfrm>
            <a:custGeom>
              <a:avLst/>
              <a:gdLst>
                <a:gd name="connsiteX0" fmla="*/ 994 w 471868"/>
                <a:gd name="connsiteY0" fmla="*/ 76 h 471868"/>
                <a:gd name="connsiteX1" fmla="*/ 472862 w 471868"/>
                <a:gd name="connsiteY1" fmla="*/ 76 h 471868"/>
                <a:gd name="connsiteX2" fmla="*/ 472862 w 471868"/>
                <a:gd name="connsiteY2" fmla="*/ 471944 h 471868"/>
                <a:gd name="connsiteX3" fmla="*/ 994 w 471868"/>
                <a:gd name="connsiteY3" fmla="*/ 47194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76"/>
                  </a:moveTo>
                  <a:lnTo>
                    <a:pt x="472862" y="76"/>
                  </a:lnTo>
                  <a:lnTo>
                    <a:pt x="472862" y="471944"/>
                  </a:lnTo>
                  <a:lnTo>
                    <a:pt x="994" y="471944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: фигура 122">
              <a:extLst>
                <a:ext uri="{FF2B5EF4-FFF2-40B4-BE49-F238E27FC236}">
                  <a16:creationId xmlns:a16="http://schemas.microsoft.com/office/drawing/2014/main" id="{2E68EC49-1BC0-4638-BEB5-9619444176BC}"/>
                </a:ext>
              </a:extLst>
            </p:cNvPr>
            <p:cNvSpPr/>
            <p:nvPr/>
          </p:nvSpPr>
          <p:spPr>
            <a:xfrm rot="10800000" flipV="1">
              <a:off x="11046424" y="-95819"/>
              <a:ext cx="471868" cy="471868"/>
            </a:xfrm>
            <a:custGeom>
              <a:avLst/>
              <a:gdLst>
                <a:gd name="connsiteX0" fmla="*/ 1509 w 471868"/>
                <a:gd name="connsiteY0" fmla="*/ 75 h 471868"/>
                <a:gd name="connsiteX1" fmla="*/ 473378 w 471868"/>
                <a:gd name="connsiteY1" fmla="*/ 75 h 471868"/>
                <a:gd name="connsiteX2" fmla="*/ 473378 w 471868"/>
                <a:gd name="connsiteY2" fmla="*/ 471943 h 471868"/>
                <a:gd name="connsiteX3" fmla="*/ 1509 w 471868"/>
                <a:gd name="connsiteY3" fmla="*/ 47194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75"/>
                  </a:moveTo>
                  <a:lnTo>
                    <a:pt x="473378" y="75"/>
                  </a:lnTo>
                  <a:lnTo>
                    <a:pt x="473378" y="471943"/>
                  </a:lnTo>
                  <a:lnTo>
                    <a:pt x="1509" y="471943"/>
                  </a:lnTo>
                  <a:close/>
                </a:path>
              </a:pathLst>
            </a:custGeom>
            <a:solidFill>
              <a:srgbClr val="F8ED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" name="Полилиния: фигура 123">
              <a:extLst>
                <a:ext uri="{FF2B5EF4-FFF2-40B4-BE49-F238E27FC236}">
                  <a16:creationId xmlns:a16="http://schemas.microsoft.com/office/drawing/2014/main" id="{49CA25F5-8856-4318-81A5-357D7A63F764}"/>
                </a:ext>
              </a:extLst>
            </p:cNvPr>
            <p:cNvSpPr/>
            <p:nvPr/>
          </p:nvSpPr>
          <p:spPr>
            <a:xfrm rot="10800000" flipV="1">
              <a:off x="10574521" y="-95819"/>
              <a:ext cx="471868" cy="471868"/>
            </a:xfrm>
            <a:custGeom>
              <a:avLst/>
              <a:gdLst>
                <a:gd name="connsiteX0" fmla="*/ 1445 w 471868"/>
                <a:gd name="connsiteY0" fmla="*/ 75 h 471868"/>
                <a:gd name="connsiteX1" fmla="*/ 473313 w 471868"/>
                <a:gd name="connsiteY1" fmla="*/ 75 h 471868"/>
                <a:gd name="connsiteX2" fmla="*/ 473313 w 471868"/>
                <a:gd name="connsiteY2" fmla="*/ 471943 h 471868"/>
                <a:gd name="connsiteX3" fmla="*/ 1445 w 471868"/>
                <a:gd name="connsiteY3" fmla="*/ 47194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5"/>
                  </a:moveTo>
                  <a:lnTo>
                    <a:pt x="473313" y="75"/>
                  </a:lnTo>
                  <a:lnTo>
                    <a:pt x="473313" y="471943"/>
                  </a:lnTo>
                  <a:lnTo>
                    <a:pt x="1445" y="471943"/>
                  </a:lnTo>
                  <a:close/>
                </a:path>
              </a:pathLst>
            </a:custGeom>
            <a:solidFill>
              <a:srgbClr val="F5E74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" name="Полилиния: фигура 124">
              <a:extLst>
                <a:ext uri="{FF2B5EF4-FFF2-40B4-BE49-F238E27FC236}">
                  <a16:creationId xmlns:a16="http://schemas.microsoft.com/office/drawing/2014/main" id="{E8CE7AE9-7F47-4060-B8E5-F5167048FB5F}"/>
                </a:ext>
              </a:extLst>
            </p:cNvPr>
            <p:cNvSpPr/>
            <p:nvPr/>
          </p:nvSpPr>
          <p:spPr>
            <a:xfrm rot="10800000" flipV="1">
              <a:off x="6799606" y="381404"/>
              <a:ext cx="471868" cy="471868"/>
            </a:xfrm>
            <a:custGeom>
              <a:avLst/>
              <a:gdLst>
                <a:gd name="connsiteX0" fmla="*/ 929 w 471868"/>
                <a:gd name="connsiteY0" fmla="*/ 140 h 471868"/>
                <a:gd name="connsiteX1" fmla="*/ 472798 w 471868"/>
                <a:gd name="connsiteY1" fmla="*/ 140 h 471868"/>
                <a:gd name="connsiteX2" fmla="*/ 472798 w 471868"/>
                <a:gd name="connsiteY2" fmla="*/ 472009 h 471868"/>
                <a:gd name="connsiteX3" fmla="*/ 929 w 471868"/>
                <a:gd name="connsiteY3" fmla="*/ 47200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140"/>
                  </a:moveTo>
                  <a:lnTo>
                    <a:pt x="472798" y="140"/>
                  </a:lnTo>
                  <a:lnTo>
                    <a:pt x="472798" y="472009"/>
                  </a:lnTo>
                  <a:lnTo>
                    <a:pt x="929" y="472009"/>
                  </a:lnTo>
                  <a:close/>
                </a:path>
              </a:pathLst>
            </a:custGeom>
            <a:solidFill>
              <a:srgbClr val="E8B17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EBE3ED2E-D1A7-4158-A8E2-C3E2B3BCB7BB}"/>
                </a:ext>
              </a:extLst>
            </p:cNvPr>
            <p:cNvSpPr/>
            <p:nvPr/>
          </p:nvSpPr>
          <p:spPr>
            <a:xfrm rot="10800000" flipV="1">
              <a:off x="11046424" y="376047"/>
              <a:ext cx="471868" cy="471868"/>
            </a:xfrm>
            <a:custGeom>
              <a:avLst/>
              <a:gdLst>
                <a:gd name="connsiteX0" fmla="*/ 1509 w 471868"/>
                <a:gd name="connsiteY0" fmla="*/ 139 h 471868"/>
                <a:gd name="connsiteX1" fmla="*/ 473378 w 471868"/>
                <a:gd name="connsiteY1" fmla="*/ 139 h 471868"/>
                <a:gd name="connsiteX2" fmla="*/ 473378 w 471868"/>
                <a:gd name="connsiteY2" fmla="*/ 472008 h 471868"/>
                <a:gd name="connsiteX3" fmla="*/ 1509 w 471868"/>
                <a:gd name="connsiteY3" fmla="*/ 47200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139"/>
                  </a:moveTo>
                  <a:lnTo>
                    <a:pt x="473378" y="139"/>
                  </a:lnTo>
                  <a:lnTo>
                    <a:pt x="473378" y="472008"/>
                  </a:lnTo>
                  <a:lnTo>
                    <a:pt x="1509" y="472008"/>
                  </a:lnTo>
                  <a:close/>
                </a:path>
              </a:pathLst>
            </a:custGeom>
            <a:solidFill>
              <a:srgbClr val="F7E94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58F159D2-8399-468E-8E63-712AB3354E3C}"/>
                </a:ext>
              </a:extLst>
            </p:cNvPr>
            <p:cNvSpPr/>
            <p:nvPr/>
          </p:nvSpPr>
          <p:spPr>
            <a:xfrm rot="10800000" flipV="1">
              <a:off x="10102692" y="376047"/>
              <a:ext cx="471868" cy="471868"/>
            </a:xfrm>
            <a:custGeom>
              <a:avLst/>
              <a:gdLst>
                <a:gd name="connsiteX0" fmla="*/ 1380 w 471868"/>
                <a:gd name="connsiteY0" fmla="*/ 139 h 471868"/>
                <a:gd name="connsiteX1" fmla="*/ 473249 w 471868"/>
                <a:gd name="connsiteY1" fmla="*/ 139 h 471868"/>
                <a:gd name="connsiteX2" fmla="*/ 473249 w 471868"/>
                <a:gd name="connsiteY2" fmla="*/ 472008 h 471868"/>
                <a:gd name="connsiteX3" fmla="*/ 1380 w 471868"/>
                <a:gd name="connsiteY3" fmla="*/ 47200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139"/>
                  </a:moveTo>
                  <a:lnTo>
                    <a:pt x="473249" y="139"/>
                  </a:lnTo>
                  <a:lnTo>
                    <a:pt x="473249" y="472008"/>
                  </a:lnTo>
                  <a:lnTo>
                    <a:pt x="1380" y="472008"/>
                  </a:lnTo>
                  <a:close/>
                </a:path>
              </a:pathLst>
            </a:custGeom>
            <a:solidFill>
              <a:srgbClr val="F3DA4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FC22A369-CCF8-4F80-A7CD-5ABCE5CAFCA6}"/>
                </a:ext>
              </a:extLst>
            </p:cNvPr>
            <p:cNvSpPr/>
            <p:nvPr/>
          </p:nvSpPr>
          <p:spPr>
            <a:xfrm rot="10800000" flipV="1">
              <a:off x="-278419" y="853270"/>
              <a:ext cx="471868" cy="471868"/>
            </a:xfrm>
            <a:custGeom>
              <a:avLst/>
              <a:gdLst>
                <a:gd name="connsiteX0" fmla="*/ -38 w 471868"/>
                <a:gd name="connsiteY0" fmla="*/ 205 h 471868"/>
                <a:gd name="connsiteX1" fmla="*/ 471830 w 471868"/>
                <a:gd name="connsiteY1" fmla="*/ 205 h 471868"/>
                <a:gd name="connsiteX2" fmla="*/ 471830 w 471868"/>
                <a:gd name="connsiteY2" fmla="*/ 472073 h 471868"/>
                <a:gd name="connsiteX3" fmla="*/ -38 w 471868"/>
                <a:gd name="connsiteY3" fmla="*/ 47207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205"/>
                  </a:moveTo>
                  <a:lnTo>
                    <a:pt x="471830" y="205"/>
                  </a:lnTo>
                  <a:lnTo>
                    <a:pt x="471830" y="472073"/>
                  </a:lnTo>
                  <a:lnTo>
                    <a:pt x="-38" y="472073"/>
                  </a:lnTo>
                  <a:close/>
                </a:path>
              </a:pathLst>
            </a:custGeom>
            <a:solidFill>
              <a:srgbClr val="D86FA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5781EDEF-2D3C-4B20-AE1C-FC2B9E6C4ED2}"/>
                </a:ext>
              </a:extLst>
            </p:cNvPr>
            <p:cNvSpPr/>
            <p:nvPr/>
          </p:nvSpPr>
          <p:spPr>
            <a:xfrm rot="10800000" flipV="1">
              <a:off x="10102692" y="847913"/>
              <a:ext cx="471868" cy="471868"/>
            </a:xfrm>
            <a:custGeom>
              <a:avLst/>
              <a:gdLst>
                <a:gd name="connsiteX0" fmla="*/ 1380 w 471868"/>
                <a:gd name="connsiteY0" fmla="*/ 204 h 471868"/>
                <a:gd name="connsiteX1" fmla="*/ 473249 w 471868"/>
                <a:gd name="connsiteY1" fmla="*/ 204 h 471868"/>
                <a:gd name="connsiteX2" fmla="*/ 473249 w 471868"/>
                <a:gd name="connsiteY2" fmla="*/ 472072 h 471868"/>
                <a:gd name="connsiteX3" fmla="*/ 1380 w 471868"/>
                <a:gd name="connsiteY3" fmla="*/ 47207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204"/>
                  </a:moveTo>
                  <a:lnTo>
                    <a:pt x="473249" y="204"/>
                  </a:lnTo>
                  <a:lnTo>
                    <a:pt x="473249" y="472072"/>
                  </a:lnTo>
                  <a:lnTo>
                    <a:pt x="1380" y="472072"/>
                  </a:lnTo>
                  <a:close/>
                </a:path>
              </a:pathLst>
            </a:custGeom>
            <a:solidFill>
              <a:srgbClr val="F1D2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95684D6A-D7C8-463F-AE4B-0C2DEBCBC4AA}"/>
                </a:ext>
              </a:extLst>
            </p:cNvPr>
            <p:cNvSpPr/>
            <p:nvPr/>
          </p:nvSpPr>
          <p:spPr>
            <a:xfrm rot="10800000" flipV="1">
              <a:off x="9630789" y="847913"/>
              <a:ext cx="471868" cy="471868"/>
            </a:xfrm>
            <a:custGeom>
              <a:avLst/>
              <a:gdLst>
                <a:gd name="connsiteX0" fmla="*/ 1316 w 471868"/>
                <a:gd name="connsiteY0" fmla="*/ 204 h 471868"/>
                <a:gd name="connsiteX1" fmla="*/ 473184 w 471868"/>
                <a:gd name="connsiteY1" fmla="*/ 204 h 471868"/>
                <a:gd name="connsiteX2" fmla="*/ 473184 w 471868"/>
                <a:gd name="connsiteY2" fmla="*/ 472072 h 471868"/>
                <a:gd name="connsiteX3" fmla="*/ 1316 w 471868"/>
                <a:gd name="connsiteY3" fmla="*/ 47207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204"/>
                  </a:moveTo>
                  <a:lnTo>
                    <a:pt x="473184" y="204"/>
                  </a:lnTo>
                  <a:lnTo>
                    <a:pt x="473184" y="472072"/>
                  </a:lnTo>
                  <a:lnTo>
                    <a:pt x="1316" y="472072"/>
                  </a:lnTo>
                  <a:close/>
                </a:path>
              </a:pathLst>
            </a:custGeom>
            <a:solidFill>
              <a:srgbClr val="EECA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41054E45-0C2D-422C-943C-DFC5C96D1A8E}"/>
                </a:ext>
              </a:extLst>
            </p:cNvPr>
            <p:cNvSpPr/>
            <p:nvPr/>
          </p:nvSpPr>
          <p:spPr>
            <a:xfrm rot="10800000" flipV="1">
              <a:off x="-278419" y="1325144"/>
              <a:ext cx="471868" cy="471868"/>
            </a:xfrm>
            <a:custGeom>
              <a:avLst/>
              <a:gdLst>
                <a:gd name="connsiteX0" fmla="*/ -38 w 471868"/>
                <a:gd name="connsiteY0" fmla="*/ 269 h 471868"/>
                <a:gd name="connsiteX1" fmla="*/ 471830 w 471868"/>
                <a:gd name="connsiteY1" fmla="*/ 269 h 471868"/>
                <a:gd name="connsiteX2" fmla="*/ 471830 w 471868"/>
                <a:gd name="connsiteY2" fmla="*/ 472137 h 471868"/>
                <a:gd name="connsiteX3" fmla="*/ -38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269"/>
                  </a:moveTo>
                  <a:lnTo>
                    <a:pt x="471830" y="269"/>
                  </a:lnTo>
                  <a:lnTo>
                    <a:pt x="471830" y="472137"/>
                  </a:lnTo>
                  <a:lnTo>
                    <a:pt x="-38" y="472137"/>
                  </a:lnTo>
                  <a:close/>
                </a:path>
              </a:pathLst>
            </a:custGeom>
            <a:solidFill>
              <a:srgbClr val="D764B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139">
              <a:extLst>
                <a:ext uri="{FF2B5EF4-FFF2-40B4-BE49-F238E27FC236}">
                  <a16:creationId xmlns:a16="http://schemas.microsoft.com/office/drawing/2014/main" id="{65209A89-774C-4D98-86D9-ED896F6AA571}"/>
                </a:ext>
              </a:extLst>
            </p:cNvPr>
            <p:cNvSpPr/>
            <p:nvPr/>
          </p:nvSpPr>
          <p:spPr>
            <a:xfrm rot="10800000" flipV="1">
              <a:off x="11046424" y="1319787"/>
              <a:ext cx="471868" cy="471868"/>
            </a:xfrm>
            <a:custGeom>
              <a:avLst/>
              <a:gdLst>
                <a:gd name="connsiteX0" fmla="*/ 1509 w 471868"/>
                <a:gd name="connsiteY0" fmla="*/ 268 h 471868"/>
                <a:gd name="connsiteX1" fmla="*/ 473378 w 471868"/>
                <a:gd name="connsiteY1" fmla="*/ 268 h 471868"/>
                <a:gd name="connsiteX2" fmla="*/ 473378 w 471868"/>
                <a:gd name="connsiteY2" fmla="*/ 472137 h 471868"/>
                <a:gd name="connsiteX3" fmla="*/ 1509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268"/>
                  </a:moveTo>
                  <a:lnTo>
                    <a:pt x="473378" y="268"/>
                  </a:lnTo>
                  <a:lnTo>
                    <a:pt x="473378" y="472137"/>
                  </a:lnTo>
                  <a:lnTo>
                    <a:pt x="1509" y="472137"/>
                  </a:lnTo>
                  <a:close/>
                </a:path>
              </a:pathLst>
            </a:custGeom>
            <a:solidFill>
              <a:srgbClr val="F3DA4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3BAF3A84-7B22-4780-A94F-255367C38910}"/>
                </a:ext>
              </a:extLst>
            </p:cNvPr>
            <p:cNvSpPr/>
            <p:nvPr/>
          </p:nvSpPr>
          <p:spPr>
            <a:xfrm rot="10800000" flipV="1">
              <a:off x="10574521" y="1319787"/>
              <a:ext cx="471868" cy="471868"/>
            </a:xfrm>
            <a:custGeom>
              <a:avLst/>
              <a:gdLst>
                <a:gd name="connsiteX0" fmla="*/ 1445 w 471868"/>
                <a:gd name="connsiteY0" fmla="*/ 268 h 471868"/>
                <a:gd name="connsiteX1" fmla="*/ 473313 w 471868"/>
                <a:gd name="connsiteY1" fmla="*/ 268 h 471868"/>
                <a:gd name="connsiteX2" fmla="*/ 473313 w 471868"/>
                <a:gd name="connsiteY2" fmla="*/ 472137 h 471868"/>
                <a:gd name="connsiteX3" fmla="*/ 1445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268"/>
                  </a:moveTo>
                  <a:lnTo>
                    <a:pt x="473313" y="268"/>
                  </a:lnTo>
                  <a:lnTo>
                    <a:pt x="473313" y="472137"/>
                  </a:lnTo>
                  <a:lnTo>
                    <a:pt x="1445" y="472137"/>
                  </a:lnTo>
                  <a:close/>
                </a:path>
              </a:pathLst>
            </a:custGeom>
            <a:solidFill>
              <a:srgbClr val="F0D35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63F30EE7-F21F-4443-A30D-045C2D7ADB9E}"/>
                </a:ext>
              </a:extLst>
            </p:cNvPr>
            <p:cNvSpPr/>
            <p:nvPr/>
          </p:nvSpPr>
          <p:spPr>
            <a:xfrm rot="10800000" flipV="1">
              <a:off x="7743324" y="1319699"/>
              <a:ext cx="471868" cy="471868"/>
            </a:xfrm>
            <a:custGeom>
              <a:avLst/>
              <a:gdLst>
                <a:gd name="connsiteX0" fmla="*/ 1058 w 471868"/>
                <a:gd name="connsiteY0" fmla="*/ 268 h 471868"/>
                <a:gd name="connsiteX1" fmla="*/ 472927 w 471868"/>
                <a:gd name="connsiteY1" fmla="*/ 268 h 471868"/>
                <a:gd name="connsiteX2" fmla="*/ 472927 w 471868"/>
                <a:gd name="connsiteY2" fmla="*/ 472137 h 471868"/>
                <a:gd name="connsiteX3" fmla="*/ 1058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268"/>
                  </a:moveTo>
                  <a:lnTo>
                    <a:pt x="472927" y="268"/>
                  </a:lnTo>
                  <a:lnTo>
                    <a:pt x="472927" y="472137"/>
                  </a:lnTo>
                  <a:lnTo>
                    <a:pt x="1058" y="472137"/>
                  </a:lnTo>
                  <a:close/>
                </a:path>
              </a:pathLst>
            </a:custGeom>
            <a:solidFill>
              <a:srgbClr val="E6A87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0E123B01-1E80-4E49-97BC-CDEBF4E97E2F}"/>
                </a:ext>
              </a:extLst>
            </p:cNvPr>
            <p:cNvSpPr/>
            <p:nvPr/>
          </p:nvSpPr>
          <p:spPr>
            <a:xfrm rot="10800000" flipV="1">
              <a:off x="-278419" y="1797010"/>
              <a:ext cx="471868" cy="471868"/>
            </a:xfrm>
            <a:custGeom>
              <a:avLst/>
              <a:gdLst>
                <a:gd name="connsiteX0" fmla="*/ -38 w 471868"/>
                <a:gd name="connsiteY0" fmla="*/ 333 h 471868"/>
                <a:gd name="connsiteX1" fmla="*/ 471830 w 471868"/>
                <a:gd name="connsiteY1" fmla="*/ 333 h 471868"/>
                <a:gd name="connsiteX2" fmla="*/ 471830 w 471868"/>
                <a:gd name="connsiteY2" fmla="*/ 472202 h 471868"/>
                <a:gd name="connsiteX3" fmla="*/ -38 w 471868"/>
                <a:gd name="connsiteY3" fmla="*/ 47220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333"/>
                  </a:moveTo>
                  <a:lnTo>
                    <a:pt x="471830" y="333"/>
                  </a:lnTo>
                  <a:lnTo>
                    <a:pt x="471830" y="472202"/>
                  </a:lnTo>
                  <a:lnTo>
                    <a:pt x="-38" y="472202"/>
                  </a:lnTo>
                  <a:close/>
                </a:path>
              </a:pathLst>
            </a:custGeom>
            <a:solidFill>
              <a:srgbClr val="D35AB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A2B11038-AE6B-4C49-8AF2-8C471B9CBE4C}"/>
                </a:ext>
              </a:extLst>
            </p:cNvPr>
            <p:cNvSpPr/>
            <p:nvPr/>
          </p:nvSpPr>
          <p:spPr>
            <a:xfrm rot="10800000" flipV="1">
              <a:off x="11046424" y="1791653"/>
              <a:ext cx="471868" cy="471868"/>
            </a:xfrm>
            <a:custGeom>
              <a:avLst/>
              <a:gdLst>
                <a:gd name="connsiteX0" fmla="*/ 1509 w 471868"/>
                <a:gd name="connsiteY0" fmla="*/ 333 h 471868"/>
                <a:gd name="connsiteX1" fmla="*/ 473378 w 471868"/>
                <a:gd name="connsiteY1" fmla="*/ 333 h 471868"/>
                <a:gd name="connsiteX2" fmla="*/ 473378 w 471868"/>
                <a:gd name="connsiteY2" fmla="*/ 472201 h 471868"/>
                <a:gd name="connsiteX3" fmla="*/ 1509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333"/>
                  </a:moveTo>
                  <a:lnTo>
                    <a:pt x="473378" y="333"/>
                  </a:lnTo>
                  <a:lnTo>
                    <a:pt x="473378" y="472201"/>
                  </a:lnTo>
                  <a:lnTo>
                    <a:pt x="1509" y="472201"/>
                  </a:lnTo>
                  <a:close/>
                </a:path>
              </a:pathLst>
            </a:custGeom>
            <a:solidFill>
              <a:srgbClr val="F2D64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6DFCEEBA-B9DF-44B2-B5EC-77F32C6B0BA8}"/>
                </a:ext>
              </a:extLst>
            </p:cNvPr>
            <p:cNvSpPr/>
            <p:nvPr/>
          </p:nvSpPr>
          <p:spPr>
            <a:xfrm rot="10800000" flipV="1">
              <a:off x="10574521" y="1791653"/>
              <a:ext cx="471868" cy="471868"/>
            </a:xfrm>
            <a:custGeom>
              <a:avLst/>
              <a:gdLst>
                <a:gd name="connsiteX0" fmla="*/ 1445 w 471868"/>
                <a:gd name="connsiteY0" fmla="*/ 333 h 471868"/>
                <a:gd name="connsiteX1" fmla="*/ 473313 w 471868"/>
                <a:gd name="connsiteY1" fmla="*/ 333 h 471868"/>
                <a:gd name="connsiteX2" fmla="*/ 473313 w 471868"/>
                <a:gd name="connsiteY2" fmla="*/ 472201 h 471868"/>
                <a:gd name="connsiteX3" fmla="*/ 1445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333"/>
                  </a:moveTo>
                  <a:lnTo>
                    <a:pt x="473313" y="333"/>
                  </a:lnTo>
                  <a:lnTo>
                    <a:pt x="473313" y="472201"/>
                  </a:lnTo>
                  <a:lnTo>
                    <a:pt x="1445" y="472201"/>
                  </a:lnTo>
                  <a:close/>
                </a:path>
              </a:pathLst>
            </a:custGeom>
            <a:solidFill>
              <a:srgbClr val="EFCC5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402F100D-6760-4573-989E-CB66C647A613}"/>
                </a:ext>
              </a:extLst>
            </p:cNvPr>
            <p:cNvSpPr/>
            <p:nvPr/>
          </p:nvSpPr>
          <p:spPr>
            <a:xfrm rot="10800000" flipV="1">
              <a:off x="10102692" y="1791653"/>
              <a:ext cx="471868" cy="471868"/>
            </a:xfrm>
            <a:custGeom>
              <a:avLst/>
              <a:gdLst>
                <a:gd name="connsiteX0" fmla="*/ 1380 w 471868"/>
                <a:gd name="connsiteY0" fmla="*/ 333 h 471868"/>
                <a:gd name="connsiteX1" fmla="*/ 473249 w 471868"/>
                <a:gd name="connsiteY1" fmla="*/ 333 h 471868"/>
                <a:gd name="connsiteX2" fmla="*/ 473249 w 471868"/>
                <a:gd name="connsiteY2" fmla="*/ 472201 h 471868"/>
                <a:gd name="connsiteX3" fmla="*/ 1380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333"/>
                  </a:moveTo>
                  <a:lnTo>
                    <a:pt x="473249" y="333"/>
                  </a:lnTo>
                  <a:lnTo>
                    <a:pt x="473249" y="472201"/>
                  </a:lnTo>
                  <a:lnTo>
                    <a:pt x="1380" y="472201"/>
                  </a:lnTo>
                  <a:close/>
                </a:path>
              </a:pathLst>
            </a:custGeom>
            <a:solidFill>
              <a:srgbClr val="EEC75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BA4ACDDF-02AA-4DEA-AEFD-21CB99EF30B6}"/>
                </a:ext>
              </a:extLst>
            </p:cNvPr>
            <p:cNvSpPr/>
            <p:nvPr/>
          </p:nvSpPr>
          <p:spPr>
            <a:xfrm rot="10800000" flipV="1">
              <a:off x="7271494" y="1791565"/>
              <a:ext cx="471868" cy="471868"/>
            </a:xfrm>
            <a:custGeom>
              <a:avLst/>
              <a:gdLst>
                <a:gd name="connsiteX0" fmla="*/ 994 w 471868"/>
                <a:gd name="connsiteY0" fmla="*/ 333 h 471868"/>
                <a:gd name="connsiteX1" fmla="*/ 472862 w 471868"/>
                <a:gd name="connsiteY1" fmla="*/ 333 h 471868"/>
                <a:gd name="connsiteX2" fmla="*/ 472862 w 471868"/>
                <a:gd name="connsiteY2" fmla="*/ 472201 h 471868"/>
                <a:gd name="connsiteX3" fmla="*/ 994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333"/>
                  </a:moveTo>
                  <a:lnTo>
                    <a:pt x="472862" y="333"/>
                  </a:lnTo>
                  <a:lnTo>
                    <a:pt x="472862" y="472201"/>
                  </a:lnTo>
                  <a:lnTo>
                    <a:pt x="994" y="472201"/>
                  </a:lnTo>
                  <a:close/>
                </a:path>
              </a:pathLst>
            </a:custGeom>
            <a:solidFill>
              <a:srgbClr val="E199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AD02EB70-D37B-4C1F-8767-778A0BC8B69B}"/>
                </a:ext>
              </a:extLst>
            </p:cNvPr>
            <p:cNvSpPr/>
            <p:nvPr/>
          </p:nvSpPr>
          <p:spPr>
            <a:xfrm rot="10800000" flipV="1">
              <a:off x="11046424" y="2263519"/>
              <a:ext cx="471868" cy="471868"/>
            </a:xfrm>
            <a:custGeom>
              <a:avLst/>
              <a:gdLst>
                <a:gd name="connsiteX0" fmla="*/ 1509 w 471868"/>
                <a:gd name="connsiteY0" fmla="*/ 397 h 471868"/>
                <a:gd name="connsiteX1" fmla="*/ 473378 w 471868"/>
                <a:gd name="connsiteY1" fmla="*/ 397 h 471868"/>
                <a:gd name="connsiteX2" fmla="*/ 473378 w 471868"/>
                <a:gd name="connsiteY2" fmla="*/ 472266 h 471868"/>
                <a:gd name="connsiteX3" fmla="*/ 1509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397"/>
                  </a:moveTo>
                  <a:lnTo>
                    <a:pt x="473378" y="397"/>
                  </a:lnTo>
                  <a:lnTo>
                    <a:pt x="473378" y="472266"/>
                  </a:lnTo>
                  <a:lnTo>
                    <a:pt x="1509" y="472266"/>
                  </a:lnTo>
                  <a:close/>
                </a:path>
              </a:pathLst>
            </a:custGeom>
            <a:solidFill>
              <a:srgbClr val="F0D1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D6F53833-0C81-4183-A479-8585463B89F6}"/>
                </a:ext>
              </a:extLst>
            </p:cNvPr>
            <p:cNvSpPr/>
            <p:nvPr/>
          </p:nvSpPr>
          <p:spPr>
            <a:xfrm rot="10800000" flipV="1">
              <a:off x="10574521" y="2263519"/>
              <a:ext cx="471868" cy="471868"/>
            </a:xfrm>
            <a:custGeom>
              <a:avLst/>
              <a:gdLst>
                <a:gd name="connsiteX0" fmla="*/ 1445 w 471868"/>
                <a:gd name="connsiteY0" fmla="*/ 397 h 471868"/>
                <a:gd name="connsiteX1" fmla="*/ 473313 w 471868"/>
                <a:gd name="connsiteY1" fmla="*/ 397 h 471868"/>
                <a:gd name="connsiteX2" fmla="*/ 473313 w 471868"/>
                <a:gd name="connsiteY2" fmla="*/ 472266 h 471868"/>
                <a:gd name="connsiteX3" fmla="*/ 1445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397"/>
                  </a:moveTo>
                  <a:lnTo>
                    <a:pt x="473313" y="397"/>
                  </a:lnTo>
                  <a:lnTo>
                    <a:pt x="473313" y="472266"/>
                  </a:lnTo>
                  <a:lnTo>
                    <a:pt x="1445" y="472266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06F9F4BD-84CC-46E5-9CD6-8400FA83B340}"/>
                </a:ext>
              </a:extLst>
            </p:cNvPr>
            <p:cNvSpPr/>
            <p:nvPr/>
          </p:nvSpPr>
          <p:spPr>
            <a:xfrm rot="10800000" flipV="1">
              <a:off x="10102692" y="2263519"/>
              <a:ext cx="471868" cy="471868"/>
            </a:xfrm>
            <a:custGeom>
              <a:avLst/>
              <a:gdLst>
                <a:gd name="connsiteX0" fmla="*/ 1380 w 471868"/>
                <a:gd name="connsiteY0" fmla="*/ 397 h 471868"/>
                <a:gd name="connsiteX1" fmla="*/ 473249 w 471868"/>
                <a:gd name="connsiteY1" fmla="*/ 397 h 471868"/>
                <a:gd name="connsiteX2" fmla="*/ 473249 w 471868"/>
                <a:gd name="connsiteY2" fmla="*/ 472266 h 471868"/>
                <a:gd name="connsiteX3" fmla="*/ 1380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397"/>
                  </a:moveTo>
                  <a:lnTo>
                    <a:pt x="473249" y="397"/>
                  </a:lnTo>
                  <a:lnTo>
                    <a:pt x="473249" y="472266"/>
                  </a:lnTo>
                  <a:lnTo>
                    <a:pt x="1380" y="472266"/>
                  </a:lnTo>
                  <a:close/>
                </a:path>
              </a:pathLst>
            </a:custGeom>
            <a:solidFill>
              <a:srgbClr val="EDC0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5C18D9F5-A759-4464-8662-09F113F0B2C5}"/>
                </a:ext>
              </a:extLst>
            </p:cNvPr>
            <p:cNvSpPr/>
            <p:nvPr/>
          </p:nvSpPr>
          <p:spPr>
            <a:xfrm rot="10800000" flipV="1">
              <a:off x="9630789" y="2263519"/>
              <a:ext cx="471868" cy="471868"/>
            </a:xfrm>
            <a:custGeom>
              <a:avLst/>
              <a:gdLst>
                <a:gd name="connsiteX0" fmla="*/ 1316 w 471868"/>
                <a:gd name="connsiteY0" fmla="*/ 397 h 471868"/>
                <a:gd name="connsiteX1" fmla="*/ 473184 w 471868"/>
                <a:gd name="connsiteY1" fmla="*/ 397 h 471868"/>
                <a:gd name="connsiteX2" fmla="*/ 473184 w 471868"/>
                <a:gd name="connsiteY2" fmla="*/ 472266 h 471868"/>
                <a:gd name="connsiteX3" fmla="*/ 1316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397"/>
                  </a:moveTo>
                  <a:lnTo>
                    <a:pt x="473184" y="397"/>
                  </a:lnTo>
                  <a:lnTo>
                    <a:pt x="473184" y="472266"/>
                  </a:lnTo>
                  <a:lnTo>
                    <a:pt x="1316" y="472266"/>
                  </a:lnTo>
                  <a:close/>
                </a:path>
              </a:pathLst>
            </a:custGeom>
            <a:solidFill>
              <a:srgbClr val="E9B86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2BDB28BE-8DA7-4B72-A9E6-7860A5A87825}"/>
                </a:ext>
              </a:extLst>
            </p:cNvPr>
            <p:cNvSpPr/>
            <p:nvPr/>
          </p:nvSpPr>
          <p:spPr>
            <a:xfrm rot="10800000" flipV="1">
              <a:off x="-278419" y="2268774"/>
              <a:ext cx="471868" cy="471868"/>
            </a:xfrm>
            <a:custGeom>
              <a:avLst/>
              <a:gdLst>
                <a:gd name="connsiteX0" fmla="*/ -38 w 471868"/>
                <a:gd name="connsiteY0" fmla="*/ 398 h 471868"/>
                <a:gd name="connsiteX1" fmla="*/ 471830 w 471868"/>
                <a:gd name="connsiteY1" fmla="*/ 398 h 471868"/>
                <a:gd name="connsiteX2" fmla="*/ 471830 w 471868"/>
                <a:gd name="connsiteY2" fmla="*/ 472266 h 471868"/>
                <a:gd name="connsiteX3" fmla="*/ -38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398"/>
                  </a:moveTo>
                  <a:lnTo>
                    <a:pt x="471830" y="398"/>
                  </a:lnTo>
                  <a:lnTo>
                    <a:pt x="471830" y="472266"/>
                  </a:lnTo>
                  <a:lnTo>
                    <a:pt x="-38" y="472266"/>
                  </a:lnTo>
                  <a:close/>
                </a:path>
              </a:pathLst>
            </a:custGeom>
            <a:solidFill>
              <a:srgbClr val="CD45C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157">
              <a:extLst>
                <a:ext uri="{FF2B5EF4-FFF2-40B4-BE49-F238E27FC236}">
                  <a16:creationId xmlns:a16="http://schemas.microsoft.com/office/drawing/2014/main" id="{06CE7872-906D-4E75-8211-843F19E76B32}"/>
                </a:ext>
              </a:extLst>
            </p:cNvPr>
            <p:cNvSpPr/>
            <p:nvPr/>
          </p:nvSpPr>
          <p:spPr>
            <a:xfrm rot="10800000" flipV="1">
              <a:off x="11046424" y="2735393"/>
              <a:ext cx="471868" cy="471868"/>
            </a:xfrm>
            <a:custGeom>
              <a:avLst/>
              <a:gdLst>
                <a:gd name="connsiteX0" fmla="*/ 1509 w 471868"/>
                <a:gd name="connsiteY0" fmla="*/ 462 h 471868"/>
                <a:gd name="connsiteX1" fmla="*/ 473378 w 471868"/>
                <a:gd name="connsiteY1" fmla="*/ 462 h 471868"/>
                <a:gd name="connsiteX2" fmla="*/ 473378 w 471868"/>
                <a:gd name="connsiteY2" fmla="*/ 472330 h 471868"/>
                <a:gd name="connsiteX3" fmla="*/ 1509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462"/>
                  </a:moveTo>
                  <a:lnTo>
                    <a:pt x="473378" y="462"/>
                  </a:lnTo>
                  <a:lnTo>
                    <a:pt x="473378" y="472330"/>
                  </a:lnTo>
                  <a:lnTo>
                    <a:pt x="1509" y="472330"/>
                  </a:lnTo>
                  <a:close/>
                </a:path>
              </a:pathLst>
            </a:custGeom>
            <a:solidFill>
              <a:srgbClr val="EFCC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158">
              <a:extLst>
                <a:ext uri="{FF2B5EF4-FFF2-40B4-BE49-F238E27FC236}">
                  <a16:creationId xmlns:a16="http://schemas.microsoft.com/office/drawing/2014/main" id="{DC79A0CA-1422-4BCC-B860-18E7D9D05880}"/>
                </a:ext>
              </a:extLst>
            </p:cNvPr>
            <p:cNvSpPr/>
            <p:nvPr/>
          </p:nvSpPr>
          <p:spPr>
            <a:xfrm rot="10800000" flipV="1">
              <a:off x="10574521" y="2735393"/>
              <a:ext cx="471868" cy="471868"/>
            </a:xfrm>
            <a:custGeom>
              <a:avLst/>
              <a:gdLst>
                <a:gd name="connsiteX0" fmla="*/ 1445 w 471868"/>
                <a:gd name="connsiteY0" fmla="*/ 462 h 471868"/>
                <a:gd name="connsiteX1" fmla="*/ 473313 w 471868"/>
                <a:gd name="connsiteY1" fmla="*/ 462 h 471868"/>
                <a:gd name="connsiteX2" fmla="*/ 473313 w 471868"/>
                <a:gd name="connsiteY2" fmla="*/ 472330 h 471868"/>
                <a:gd name="connsiteX3" fmla="*/ 1445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462"/>
                  </a:moveTo>
                  <a:lnTo>
                    <a:pt x="473313" y="462"/>
                  </a:lnTo>
                  <a:lnTo>
                    <a:pt x="473313" y="472330"/>
                  </a:lnTo>
                  <a:lnTo>
                    <a:pt x="1445" y="472330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159">
              <a:extLst>
                <a:ext uri="{FF2B5EF4-FFF2-40B4-BE49-F238E27FC236}">
                  <a16:creationId xmlns:a16="http://schemas.microsoft.com/office/drawing/2014/main" id="{EA350FF2-A8BB-4504-8D07-5092C3F18F96}"/>
                </a:ext>
              </a:extLst>
            </p:cNvPr>
            <p:cNvSpPr/>
            <p:nvPr/>
          </p:nvSpPr>
          <p:spPr>
            <a:xfrm rot="10800000" flipV="1">
              <a:off x="10102692" y="2735393"/>
              <a:ext cx="471868" cy="471868"/>
            </a:xfrm>
            <a:custGeom>
              <a:avLst/>
              <a:gdLst>
                <a:gd name="connsiteX0" fmla="*/ 1380 w 471868"/>
                <a:gd name="connsiteY0" fmla="*/ 462 h 471868"/>
                <a:gd name="connsiteX1" fmla="*/ 473249 w 471868"/>
                <a:gd name="connsiteY1" fmla="*/ 462 h 471868"/>
                <a:gd name="connsiteX2" fmla="*/ 473249 w 471868"/>
                <a:gd name="connsiteY2" fmla="*/ 472330 h 471868"/>
                <a:gd name="connsiteX3" fmla="*/ 1380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462"/>
                  </a:moveTo>
                  <a:lnTo>
                    <a:pt x="473249" y="462"/>
                  </a:lnTo>
                  <a:lnTo>
                    <a:pt x="473249" y="472330"/>
                  </a:lnTo>
                  <a:lnTo>
                    <a:pt x="1380" y="472330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161">
              <a:extLst>
                <a:ext uri="{FF2B5EF4-FFF2-40B4-BE49-F238E27FC236}">
                  <a16:creationId xmlns:a16="http://schemas.microsoft.com/office/drawing/2014/main" id="{E2798905-2A8D-4919-9FCF-970A6B391B42}"/>
                </a:ext>
              </a:extLst>
            </p:cNvPr>
            <p:cNvSpPr/>
            <p:nvPr/>
          </p:nvSpPr>
          <p:spPr>
            <a:xfrm rot="10800000" flipV="1">
              <a:off x="11046424" y="3207259"/>
              <a:ext cx="471868" cy="471868"/>
            </a:xfrm>
            <a:custGeom>
              <a:avLst/>
              <a:gdLst>
                <a:gd name="connsiteX0" fmla="*/ 1509 w 471868"/>
                <a:gd name="connsiteY0" fmla="*/ 526 h 471868"/>
                <a:gd name="connsiteX1" fmla="*/ 473378 w 471868"/>
                <a:gd name="connsiteY1" fmla="*/ 526 h 471868"/>
                <a:gd name="connsiteX2" fmla="*/ 473378 w 471868"/>
                <a:gd name="connsiteY2" fmla="*/ 472395 h 471868"/>
                <a:gd name="connsiteX3" fmla="*/ 1509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526"/>
                  </a:moveTo>
                  <a:lnTo>
                    <a:pt x="473378" y="526"/>
                  </a:lnTo>
                  <a:lnTo>
                    <a:pt x="473378" y="472395"/>
                  </a:lnTo>
                  <a:lnTo>
                    <a:pt x="1509" y="472395"/>
                  </a:lnTo>
                  <a:close/>
                </a:path>
              </a:pathLst>
            </a:custGeom>
            <a:solidFill>
              <a:srgbClr val="EDC75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162">
              <a:extLst>
                <a:ext uri="{FF2B5EF4-FFF2-40B4-BE49-F238E27FC236}">
                  <a16:creationId xmlns:a16="http://schemas.microsoft.com/office/drawing/2014/main" id="{09C40E0C-8FD3-43F1-897D-84DC27F8431D}"/>
                </a:ext>
              </a:extLst>
            </p:cNvPr>
            <p:cNvSpPr/>
            <p:nvPr/>
          </p:nvSpPr>
          <p:spPr>
            <a:xfrm rot="10800000" flipV="1">
              <a:off x="10574521" y="3207259"/>
              <a:ext cx="471868" cy="471868"/>
            </a:xfrm>
            <a:custGeom>
              <a:avLst/>
              <a:gdLst>
                <a:gd name="connsiteX0" fmla="*/ 1445 w 471868"/>
                <a:gd name="connsiteY0" fmla="*/ 526 h 471868"/>
                <a:gd name="connsiteX1" fmla="*/ 473313 w 471868"/>
                <a:gd name="connsiteY1" fmla="*/ 526 h 471868"/>
                <a:gd name="connsiteX2" fmla="*/ 473313 w 471868"/>
                <a:gd name="connsiteY2" fmla="*/ 472395 h 471868"/>
                <a:gd name="connsiteX3" fmla="*/ 1445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526"/>
                  </a:moveTo>
                  <a:lnTo>
                    <a:pt x="473313" y="526"/>
                  </a:lnTo>
                  <a:lnTo>
                    <a:pt x="473313" y="472395"/>
                  </a:lnTo>
                  <a:lnTo>
                    <a:pt x="1445" y="472395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163">
              <a:extLst>
                <a:ext uri="{FF2B5EF4-FFF2-40B4-BE49-F238E27FC236}">
                  <a16:creationId xmlns:a16="http://schemas.microsoft.com/office/drawing/2014/main" id="{94206AFF-07EA-41D5-A758-404E4C47BD2D}"/>
                </a:ext>
              </a:extLst>
            </p:cNvPr>
            <p:cNvSpPr/>
            <p:nvPr/>
          </p:nvSpPr>
          <p:spPr>
            <a:xfrm rot="10800000" flipV="1">
              <a:off x="10102692" y="3207259"/>
              <a:ext cx="471868" cy="471868"/>
            </a:xfrm>
            <a:custGeom>
              <a:avLst/>
              <a:gdLst>
                <a:gd name="connsiteX0" fmla="*/ 1380 w 471868"/>
                <a:gd name="connsiteY0" fmla="*/ 526 h 471868"/>
                <a:gd name="connsiteX1" fmla="*/ 473249 w 471868"/>
                <a:gd name="connsiteY1" fmla="*/ 526 h 471868"/>
                <a:gd name="connsiteX2" fmla="*/ 473249 w 471868"/>
                <a:gd name="connsiteY2" fmla="*/ 472395 h 471868"/>
                <a:gd name="connsiteX3" fmla="*/ 1380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526"/>
                  </a:moveTo>
                  <a:lnTo>
                    <a:pt x="473249" y="526"/>
                  </a:lnTo>
                  <a:lnTo>
                    <a:pt x="473249" y="472395"/>
                  </a:lnTo>
                  <a:lnTo>
                    <a:pt x="1380" y="472395"/>
                  </a:lnTo>
                  <a:close/>
                </a:path>
              </a:pathLst>
            </a:custGeom>
            <a:solidFill>
              <a:srgbClr val="EBB76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165">
              <a:extLst>
                <a:ext uri="{FF2B5EF4-FFF2-40B4-BE49-F238E27FC236}">
                  <a16:creationId xmlns:a16="http://schemas.microsoft.com/office/drawing/2014/main" id="{1A57205F-EF1A-4BE1-B1D6-0A441FD52CD9}"/>
                </a:ext>
              </a:extLst>
            </p:cNvPr>
            <p:cNvSpPr/>
            <p:nvPr/>
          </p:nvSpPr>
          <p:spPr>
            <a:xfrm rot="10800000" flipV="1">
              <a:off x="10574521" y="3679125"/>
              <a:ext cx="471868" cy="471868"/>
            </a:xfrm>
            <a:custGeom>
              <a:avLst/>
              <a:gdLst>
                <a:gd name="connsiteX0" fmla="*/ 1445 w 471868"/>
                <a:gd name="connsiteY0" fmla="*/ 591 h 471868"/>
                <a:gd name="connsiteX1" fmla="*/ 473313 w 471868"/>
                <a:gd name="connsiteY1" fmla="*/ 591 h 471868"/>
                <a:gd name="connsiteX2" fmla="*/ 473313 w 471868"/>
                <a:gd name="connsiteY2" fmla="*/ 472459 h 471868"/>
                <a:gd name="connsiteX3" fmla="*/ 1445 w 471868"/>
                <a:gd name="connsiteY3" fmla="*/ 47245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591"/>
                  </a:moveTo>
                  <a:lnTo>
                    <a:pt x="473313" y="591"/>
                  </a:lnTo>
                  <a:lnTo>
                    <a:pt x="473313" y="472459"/>
                  </a:lnTo>
                  <a:lnTo>
                    <a:pt x="1445" y="472459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: фигура 166">
              <a:extLst>
                <a:ext uri="{FF2B5EF4-FFF2-40B4-BE49-F238E27FC236}">
                  <a16:creationId xmlns:a16="http://schemas.microsoft.com/office/drawing/2014/main" id="{510590BB-293D-4F9E-91B1-33C5012C0434}"/>
                </a:ext>
              </a:extLst>
            </p:cNvPr>
            <p:cNvSpPr/>
            <p:nvPr/>
          </p:nvSpPr>
          <p:spPr>
            <a:xfrm rot="10800000" flipV="1">
              <a:off x="10102692" y="3679125"/>
              <a:ext cx="471868" cy="471868"/>
            </a:xfrm>
            <a:custGeom>
              <a:avLst/>
              <a:gdLst>
                <a:gd name="connsiteX0" fmla="*/ 1380 w 471868"/>
                <a:gd name="connsiteY0" fmla="*/ 591 h 471868"/>
                <a:gd name="connsiteX1" fmla="*/ 473249 w 471868"/>
                <a:gd name="connsiteY1" fmla="*/ 591 h 471868"/>
                <a:gd name="connsiteX2" fmla="*/ 473249 w 471868"/>
                <a:gd name="connsiteY2" fmla="*/ 472459 h 471868"/>
                <a:gd name="connsiteX3" fmla="*/ 1380 w 471868"/>
                <a:gd name="connsiteY3" fmla="*/ 47245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591"/>
                  </a:moveTo>
                  <a:lnTo>
                    <a:pt x="473249" y="591"/>
                  </a:lnTo>
                  <a:lnTo>
                    <a:pt x="473249" y="472459"/>
                  </a:lnTo>
                  <a:lnTo>
                    <a:pt x="1380" y="472459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: фигура 167">
              <a:extLst>
                <a:ext uri="{FF2B5EF4-FFF2-40B4-BE49-F238E27FC236}">
                  <a16:creationId xmlns:a16="http://schemas.microsoft.com/office/drawing/2014/main" id="{AEDD8DB6-8F07-48E2-8311-CBFEB233D9A3}"/>
                </a:ext>
              </a:extLst>
            </p:cNvPr>
            <p:cNvSpPr/>
            <p:nvPr/>
          </p:nvSpPr>
          <p:spPr>
            <a:xfrm rot="10800000" flipV="1">
              <a:off x="10574521" y="4150999"/>
              <a:ext cx="471868" cy="471868"/>
            </a:xfrm>
            <a:custGeom>
              <a:avLst/>
              <a:gdLst>
                <a:gd name="connsiteX0" fmla="*/ 1445 w 471868"/>
                <a:gd name="connsiteY0" fmla="*/ 655 h 471868"/>
                <a:gd name="connsiteX1" fmla="*/ 473313 w 471868"/>
                <a:gd name="connsiteY1" fmla="*/ 655 h 471868"/>
                <a:gd name="connsiteX2" fmla="*/ 473313 w 471868"/>
                <a:gd name="connsiteY2" fmla="*/ 472524 h 471868"/>
                <a:gd name="connsiteX3" fmla="*/ 1445 w 471868"/>
                <a:gd name="connsiteY3" fmla="*/ 47252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655"/>
                  </a:moveTo>
                  <a:lnTo>
                    <a:pt x="473313" y="655"/>
                  </a:lnTo>
                  <a:lnTo>
                    <a:pt x="473313" y="472524"/>
                  </a:lnTo>
                  <a:lnTo>
                    <a:pt x="1445" y="472524"/>
                  </a:lnTo>
                  <a:close/>
                </a:path>
              </a:pathLst>
            </a:custGeom>
            <a:solidFill>
              <a:srgbClr val="EAB96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168">
              <a:extLst>
                <a:ext uri="{FF2B5EF4-FFF2-40B4-BE49-F238E27FC236}">
                  <a16:creationId xmlns:a16="http://schemas.microsoft.com/office/drawing/2014/main" id="{858B0B85-FBD8-4A7B-8A42-E75CDC3CCE79}"/>
                </a:ext>
              </a:extLst>
            </p:cNvPr>
            <p:cNvSpPr/>
            <p:nvPr/>
          </p:nvSpPr>
          <p:spPr>
            <a:xfrm rot="10800000" flipV="1">
              <a:off x="10102692" y="4150999"/>
              <a:ext cx="471868" cy="471868"/>
            </a:xfrm>
            <a:custGeom>
              <a:avLst/>
              <a:gdLst>
                <a:gd name="connsiteX0" fmla="*/ 1380 w 471868"/>
                <a:gd name="connsiteY0" fmla="*/ 655 h 471868"/>
                <a:gd name="connsiteX1" fmla="*/ 473249 w 471868"/>
                <a:gd name="connsiteY1" fmla="*/ 655 h 471868"/>
                <a:gd name="connsiteX2" fmla="*/ 473249 w 471868"/>
                <a:gd name="connsiteY2" fmla="*/ 472524 h 471868"/>
                <a:gd name="connsiteX3" fmla="*/ 1380 w 471868"/>
                <a:gd name="connsiteY3" fmla="*/ 47252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655"/>
                  </a:moveTo>
                  <a:lnTo>
                    <a:pt x="473249" y="655"/>
                  </a:lnTo>
                  <a:lnTo>
                    <a:pt x="473249" y="472524"/>
                  </a:lnTo>
                  <a:lnTo>
                    <a:pt x="1380" y="472524"/>
                  </a:lnTo>
                  <a:close/>
                </a:path>
              </a:pathLst>
            </a:custGeom>
            <a:solidFill>
              <a:srgbClr val="E8B17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: фигура 171">
              <a:extLst>
                <a:ext uri="{FF2B5EF4-FFF2-40B4-BE49-F238E27FC236}">
                  <a16:creationId xmlns:a16="http://schemas.microsoft.com/office/drawing/2014/main" id="{AFFF6B05-67BE-431A-B1B3-DC70F86BB2A3}"/>
                </a:ext>
              </a:extLst>
            </p:cNvPr>
            <p:cNvSpPr/>
            <p:nvPr/>
          </p:nvSpPr>
          <p:spPr>
            <a:xfrm rot="10800000" flipV="1">
              <a:off x="11046424" y="4622865"/>
              <a:ext cx="471868" cy="471868"/>
            </a:xfrm>
            <a:custGeom>
              <a:avLst/>
              <a:gdLst>
                <a:gd name="connsiteX0" fmla="*/ 1509 w 471868"/>
                <a:gd name="connsiteY0" fmla="*/ 720 h 471868"/>
                <a:gd name="connsiteX1" fmla="*/ 473378 w 471868"/>
                <a:gd name="connsiteY1" fmla="*/ 720 h 471868"/>
                <a:gd name="connsiteX2" fmla="*/ 473378 w 471868"/>
                <a:gd name="connsiteY2" fmla="*/ 472588 h 471868"/>
                <a:gd name="connsiteX3" fmla="*/ 1509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720"/>
                  </a:moveTo>
                  <a:lnTo>
                    <a:pt x="473378" y="720"/>
                  </a:lnTo>
                  <a:lnTo>
                    <a:pt x="473378" y="472588"/>
                  </a:lnTo>
                  <a:lnTo>
                    <a:pt x="1509" y="472588"/>
                  </a:lnTo>
                  <a:close/>
                </a:path>
              </a:pathLst>
            </a:custGeom>
            <a:solidFill>
              <a:srgbClr val="EABF6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: фигура 172">
              <a:extLst>
                <a:ext uri="{FF2B5EF4-FFF2-40B4-BE49-F238E27FC236}">
                  <a16:creationId xmlns:a16="http://schemas.microsoft.com/office/drawing/2014/main" id="{963CDE46-63A4-4CA9-88CD-B2D4E85EDE63}"/>
                </a:ext>
              </a:extLst>
            </p:cNvPr>
            <p:cNvSpPr/>
            <p:nvPr/>
          </p:nvSpPr>
          <p:spPr>
            <a:xfrm rot="10800000" flipV="1">
              <a:off x="10574521" y="4622865"/>
              <a:ext cx="471868" cy="471868"/>
            </a:xfrm>
            <a:custGeom>
              <a:avLst/>
              <a:gdLst>
                <a:gd name="connsiteX0" fmla="*/ 1445 w 471868"/>
                <a:gd name="connsiteY0" fmla="*/ 720 h 471868"/>
                <a:gd name="connsiteX1" fmla="*/ 473313 w 471868"/>
                <a:gd name="connsiteY1" fmla="*/ 720 h 471868"/>
                <a:gd name="connsiteX2" fmla="*/ 473313 w 471868"/>
                <a:gd name="connsiteY2" fmla="*/ 472588 h 471868"/>
                <a:gd name="connsiteX3" fmla="*/ 1445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20"/>
                  </a:moveTo>
                  <a:lnTo>
                    <a:pt x="473313" y="720"/>
                  </a:lnTo>
                  <a:lnTo>
                    <a:pt x="473313" y="472588"/>
                  </a:lnTo>
                  <a:lnTo>
                    <a:pt x="1445" y="472588"/>
                  </a:lnTo>
                  <a:close/>
                </a:path>
              </a:pathLst>
            </a:custGeom>
            <a:solidFill>
              <a:srgbClr val="EAB6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: фигура 174">
              <a:extLst>
                <a:ext uri="{FF2B5EF4-FFF2-40B4-BE49-F238E27FC236}">
                  <a16:creationId xmlns:a16="http://schemas.microsoft.com/office/drawing/2014/main" id="{C79618C2-AF4A-4969-9C53-DFA7B78344DF}"/>
                </a:ext>
              </a:extLst>
            </p:cNvPr>
            <p:cNvSpPr/>
            <p:nvPr/>
          </p:nvSpPr>
          <p:spPr>
            <a:xfrm rot="10800000" flipV="1">
              <a:off x="7743324" y="4622865"/>
              <a:ext cx="471868" cy="471868"/>
            </a:xfrm>
            <a:custGeom>
              <a:avLst/>
              <a:gdLst>
                <a:gd name="connsiteX0" fmla="*/ 1058 w 471868"/>
                <a:gd name="connsiteY0" fmla="*/ 720 h 471868"/>
                <a:gd name="connsiteX1" fmla="*/ 472927 w 471868"/>
                <a:gd name="connsiteY1" fmla="*/ 720 h 471868"/>
                <a:gd name="connsiteX2" fmla="*/ 472927 w 471868"/>
                <a:gd name="connsiteY2" fmla="*/ 472588 h 471868"/>
                <a:gd name="connsiteX3" fmla="*/ 1058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720"/>
                  </a:moveTo>
                  <a:lnTo>
                    <a:pt x="472927" y="720"/>
                  </a:lnTo>
                  <a:lnTo>
                    <a:pt x="472927" y="472588"/>
                  </a:lnTo>
                  <a:lnTo>
                    <a:pt x="1058" y="472588"/>
                  </a:lnTo>
                  <a:close/>
                </a:path>
              </a:pathLst>
            </a:custGeom>
            <a:solidFill>
              <a:srgbClr val="DC839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75">
              <a:extLst>
                <a:ext uri="{FF2B5EF4-FFF2-40B4-BE49-F238E27FC236}">
                  <a16:creationId xmlns:a16="http://schemas.microsoft.com/office/drawing/2014/main" id="{8204A660-5396-4B78-BC80-B493CB841499}"/>
                </a:ext>
              </a:extLst>
            </p:cNvPr>
            <p:cNvSpPr/>
            <p:nvPr/>
          </p:nvSpPr>
          <p:spPr>
            <a:xfrm rot="10800000" flipV="1">
              <a:off x="-278419" y="4622865"/>
              <a:ext cx="471868" cy="471868"/>
            </a:xfrm>
            <a:custGeom>
              <a:avLst/>
              <a:gdLst>
                <a:gd name="connsiteX0" fmla="*/ -38 w 471868"/>
                <a:gd name="connsiteY0" fmla="*/ 720 h 471868"/>
                <a:gd name="connsiteX1" fmla="*/ 471830 w 471868"/>
                <a:gd name="connsiteY1" fmla="*/ 720 h 471868"/>
                <a:gd name="connsiteX2" fmla="*/ 471830 w 471868"/>
                <a:gd name="connsiteY2" fmla="*/ 472588 h 471868"/>
                <a:gd name="connsiteX3" fmla="*/ -38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720"/>
                  </a:moveTo>
                  <a:lnTo>
                    <a:pt x="471830" y="720"/>
                  </a:lnTo>
                  <a:lnTo>
                    <a:pt x="471830" y="472588"/>
                  </a:lnTo>
                  <a:lnTo>
                    <a:pt x="-38" y="472588"/>
                  </a:lnTo>
                  <a:close/>
                </a:path>
              </a:pathLst>
            </a:custGeom>
            <a:solidFill>
              <a:srgbClr val="C41FE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6">
              <a:extLst>
                <a:ext uri="{FF2B5EF4-FFF2-40B4-BE49-F238E27FC236}">
                  <a16:creationId xmlns:a16="http://schemas.microsoft.com/office/drawing/2014/main" id="{C22A2BE0-5588-4ADD-BE9C-850ADD9F1262}"/>
                </a:ext>
              </a:extLst>
            </p:cNvPr>
            <p:cNvSpPr/>
            <p:nvPr/>
          </p:nvSpPr>
          <p:spPr>
            <a:xfrm rot="10800000" flipV="1">
              <a:off x="10574521" y="5094731"/>
              <a:ext cx="471868" cy="471868"/>
            </a:xfrm>
            <a:custGeom>
              <a:avLst/>
              <a:gdLst>
                <a:gd name="connsiteX0" fmla="*/ 1445 w 471868"/>
                <a:gd name="connsiteY0" fmla="*/ 784 h 471868"/>
                <a:gd name="connsiteX1" fmla="*/ 473313 w 471868"/>
                <a:gd name="connsiteY1" fmla="*/ 784 h 471868"/>
                <a:gd name="connsiteX2" fmla="*/ 473313 w 471868"/>
                <a:gd name="connsiteY2" fmla="*/ 472653 h 471868"/>
                <a:gd name="connsiteX3" fmla="*/ 1445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84"/>
                  </a:moveTo>
                  <a:lnTo>
                    <a:pt x="473313" y="784"/>
                  </a:lnTo>
                  <a:lnTo>
                    <a:pt x="473313" y="472653"/>
                  </a:lnTo>
                  <a:lnTo>
                    <a:pt x="1445" y="472653"/>
                  </a:lnTo>
                  <a:close/>
                </a:path>
              </a:pathLst>
            </a:custGeom>
            <a:solidFill>
              <a:srgbClr val="E7B5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77">
              <a:extLst>
                <a:ext uri="{FF2B5EF4-FFF2-40B4-BE49-F238E27FC236}">
                  <a16:creationId xmlns:a16="http://schemas.microsoft.com/office/drawing/2014/main" id="{54A229E0-41A0-448B-9C97-A64A4CE05E5A}"/>
                </a:ext>
              </a:extLst>
            </p:cNvPr>
            <p:cNvSpPr/>
            <p:nvPr/>
          </p:nvSpPr>
          <p:spPr>
            <a:xfrm rot="10800000" flipV="1">
              <a:off x="10102692" y="5094731"/>
              <a:ext cx="471868" cy="471868"/>
            </a:xfrm>
            <a:custGeom>
              <a:avLst/>
              <a:gdLst>
                <a:gd name="connsiteX0" fmla="*/ 1380 w 471868"/>
                <a:gd name="connsiteY0" fmla="*/ 784 h 471868"/>
                <a:gd name="connsiteX1" fmla="*/ 473249 w 471868"/>
                <a:gd name="connsiteY1" fmla="*/ 784 h 471868"/>
                <a:gd name="connsiteX2" fmla="*/ 473249 w 471868"/>
                <a:gd name="connsiteY2" fmla="*/ 472653 h 471868"/>
                <a:gd name="connsiteX3" fmla="*/ 1380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784"/>
                  </a:moveTo>
                  <a:lnTo>
                    <a:pt x="473249" y="784"/>
                  </a:lnTo>
                  <a:lnTo>
                    <a:pt x="473249" y="472653"/>
                  </a:lnTo>
                  <a:lnTo>
                    <a:pt x="1380" y="472653"/>
                  </a:lnTo>
                  <a:close/>
                </a:path>
              </a:pathLst>
            </a:custGeom>
            <a:solidFill>
              <a:srgbClr val="E6AB7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78">
              <a:extLst>
                <a:ext uri="{FF2B5EF4-FFF2-40B4-BE49-F238E27FC236}">
                  <a16:creationId xmlns:a16="http://schemas.microsoft.com/office/drawing/2014/main" id="{B7EB2231-1D3B-46B6-90ED-DA988353AC05}"/>
                </a:ext>
              </a:extLst>
            </p:cNvPr>
            <p:cNvSpPr/>
            <p:nvPr/>
          </p:nvSpPr>
          <p:spPr>
            <a:xfrm rot="10800000" flipV="1">
              <a:off x="9630789" y="5094731"/>
              <a:ext cx="471868" cy="471868"/>
            </a:xfrm>
            <a:custGeom>
              <a:avLst/>
              <a:gdLst>
                <a:gd name="connsiteX0" fmla="*/ 1316 w 471868"/>
                <a:gd name="connsiteY0" fmla="*/ 784 h 471868"/>
                <a:gd name="connsiteX1" fmla="*/ 473184 w 471868"/>
                <a:gd name="connsiteY1" fmla="*/ 784 h 471868"/>
                <a:gd name="connsiteX2" fmla="*/ 473184 w 471868"/>
                <a:gd name="connsiteY2" fmla="*/ 472653 h 471868"/>
                <a:gd name="connsiteX3" fmla="*/ 1316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784"/>
                  </a:moveTo>
                  <a:lnTo>
                    <a:pt x="473184" y="784"/>
                  </a:lnTo>
                  <a:lnTo>
                    <a:pt x="473184" y="472653"/>
                  </a:lnTo>
                  <a:lnTo>
                    <a:pt x="1316" y="472653"/>
                  </a:lnTo>
                  <a:close/>
                </a:path>
              </a:pathLst>
            </a:custGeom>
            <a:solidFill>
              <a:srgbClr val="E4A37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185">
              <a:extLst>
                <a:ext uri="{FF2B5EF4-FFF2-40B4-BE49-F238E27FC236}">
                  <a16:creationId xmlns:a16="http://schemas.microsoft.com/office/drawing/2014/main" id="{0B8DF5FC-E55C-46AC-BB0A-D427AFBF4BDE}"/>
                </a:ext>
              </a:extLst>
            </p:cNvPr>
            <p:cNvSpPr/>
            <p:nvPr/>
          </p:nvSpPr>
          <p:spPr>
            <a:xfrm rot="10800000">
              <a:off x="-278432" y="5566602"/>
              <a:ext cx="471868" cy="471868"/>
            </a:xfrm>
            <a:custGeom>
              <a:avLst/>
              <a:gdLst>
                <a:gd name="connsiteX0" fmla="*/ -64 w 471868"/>
                <a:gd name="connsiteY0" fmla="*/ -65 h 471868"/>
                <a:gd name="connsiteX1" fmla="*/ 471804 w 471868"/>
                <a:gd name="connsiteY1" fmla="*/ -65 h 471868"/>
                <a:gd name="connsiteX2" fmla="*/ 471804 w 471868"/>
                <a:gd name="connsiteY2" fmla="*/ 471804 h 471868"/>
                <a:gd name="connsiteX3" fmla="*/ -64 w 471868"/>
                <a:gd name="connsiteY3" fmla="*/ 47180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64" y="-65"/>
                  </a:moveTo>
                  <a:lnTo>
                    <a:pt x="471804" y="-65"/>
                  </a:lnTo>
                  <a:lnTo>
                    <a:pt x="471804" y="471804"/>
                  </a:lnTo>
                  <a:lnTo>
                    <a:pt x="-64" y="471804"/>
                  </a:lnTo>
                  <a:close/>
                </a:path>
              </a:pathLst>
            </a:custGeom>
            <a:solidFill>
              <a:srgbClr val="C31EE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186">
              <a:extLst>
                <a:ext uri="{FF2B5EF4-FFF2-40B4-BE49-F238E27FC236}">
                  <a16:creationId xmlns:a16="http://schemas.microsoft.com/office/drawing/2014/main" id="{DE274680-9B93-4B85-8104-F541F3F4208D}"/>
                </a:ext>
              </a:extLst>
            </p:cNvPr>
            <p:cNvSpPr/>
            <p:nvPr/>
          </p:nvSpPr>
          <p:spPr>
            <a:xfrm rot="10800000" flipV="1">
              <a:off x="10574521" y="5566597"/>
              <a:ext cx="471868" cy="471868"/>
            </a:xfrm>
            <a:custGeom>
              <a:avLst/>
              <a:gdLst>
                <a:gd name="connsiteX0" fmla="*/ 1445 w 471868"/>
                <a:gd name="connsiteY0" fmla="*/ 849 h 471868"/>
                <a:gd name="connsiteX1" fmla="*/ 473313 w 471868"/>
                <a:gd name="connsiteY1" fmla="*/ 849 h 471868"/>
                <a:gd name="connsiteX2" fmla="*/ 473313 w 471868"/>
                <a:gd name="connsiteY2" fmla="*/ 472717 h 471868"/>
                <a:gd name="connsiteX3" fmla="*/ 1445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849"/>
                  </a:moveTo>
                  <a:lnTo>
                    <a:pt x="473313" y="849"/>
                  </a:lnTo>
                  <a:lnTo>
                    <a:pt x="473313" y="472717"/>
                  </a:lnTo>
                  <a:lnTo>
                    <a:pt x="1445" y="472717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187">
              <a:extLst>
                <a:ext uri="{FF2B5EF4-FFF2-40B4-BE49-F238E27FC236}">
                  <a16:creationId xmlns:a16="http://schemas.microsoft.com/office/drawing/2014/main" id="{7194FF10-04B1-414A-9454-26815889324B}"/>
                </a:ext>
              </a:extLst>
            </p:cNvPr>
            <p:cNvSpPr/>
            <p:nvPr/>
          </p:nvSpPr>
          <p:spPr>
            <a:xfrm rot="10800000" flipV="1">
              <a:off x="10102692" y="5566597"/>
              <a:ext cx="471868" cy="471868"/>
            </a:xfrm>
            <a:custGeom>
              <a:avLst/>
              <a:gdLst>
                <a:gd name="connsiteX0" fmla="*/ 1380 w 471868"/>
                <a:gd name="connsiteY0" fmla="*/ 849 h 471868"/>
                <a:gd name="connsiteX1" fmla="*/ 473249 w 471868"/>
                <a:gd name="connsiteY1" fmla="*/ 849 h 471868"/>
                <a:gd name="connsiteX2" fmla="*/ 473249 w 471868"/>
                <a:gd name="connsiteY2" fmla="*/ 472717 h 471868"/>
                <a:gd name="connsiteX3" fmla="*/ 1380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849"/>
                  </a:moveTo>
                  <a:lnTo>
                    <a:pt x="473249" y="849"/>
                  </a:lnTo>
                  <a:lnTo>
                    <a:pt x="473249" y="472717"/>
                  </a:lnTo>
                  <a:lnTo>
                    <a:pt x="1380" y="472717"/>
                  </a:lnTo>
                  <a:close/>
                </a:path>
              </a:pathLst>
            </a:custGeom>
            <a:solidFill>
              <a:srgbClr val="E6A97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188">
              <a:extLst>
                <a:ext uri="{FF2B5EF4-FFF2-40B4-BE49-F238E27FC236}">
                  <a16:creationId xmlns:a16="http://schemas.microsoft.com/office/drawing/2014/main" id="{91913D70-8828-46E4-B1C9-200D8D95881D}"/>
                </a:ext>
              </a:extLst>
            </p:cNvPr>
            <p:cNvSpPr/>
            <p:nvPr/>
          </p:nvSpPr>
          <p:spPr>
            <a:xfrm rot="10800000" flipV="1">
              <a:off x="7743324" y="5566597"/>
              <a:ext cx="471868" cy="471868"/>
            </a:xfrm>
            <a:custGeom>
              <a:avLst/>
              <a:gdLst>
                <a:gd name="connsiteX0" fmla="*/ 1058 w 471868"/>
                <a:gd name="connsiteY0" fmla="*/ 849 h 471868"/>
                <a:gd name="connsiteX1" fmla="*/ 472927 w 471868"/>
                <a:gd name="connsiteY1" fmla="*/ 849 h 471868"/>
                <a:gd name="connsiteX2" fmla="*/ 472927 w 471868"/>
                <a:gd name="connsiteY2" fmla="*/ 472717 h 471868"/>
                <a:gd name="connsiteX3" fmla="*/ 1058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849"/>
                  </a:moveTo>
                  <a:lnTo>
                    <a:pt x="472927" y="849"/>
                  </a:lnTo>
                  <a:lnTo>
                    <a:pt x="472927" y="472717"/>
                  </a:lnTo>
                  <a:lnTo>
                    <a:pt x="1058" y="472717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2" name="Полилиния: фигура 191">
              <a:extLst>
                <a:ext uri="{FF2B5EF4-FFF2-40B4-BE49-F238E27FC236}">
                  <a16:creationId xmlns:a16="http://schemas.microsoft.com/office/drawing/2014/main" id="{2215B6D4-8263-4F23-A5B5-6AF2135D71A4}"/>
                </a:ext>
              </a:extLst>
            </p:cNvPr>
            <p:cNvSpPr/>
            <p:nvPr/>
          </p:nvSpPr>
          <p:spPr>
            <a:xfrm rot="10800000" flipV="1">
              <a:off x="6327733" y="5566597"/>
              <a:ext cx="471868" cy="471868"/>
            </a:xfrm>
            <a:custGeom>
              <a:avLst/>
              <a:gdLst>
                <a:gd name="connsiteX0" fmla="*/ 865 w 471868"/>
                <a:gd name="connsiteY0" fmla="*/ 849 h 471868"/>
                <a:gd name="connsiteX1" fmla="*/ 472733 w 471868"/>
                <a:gd name="connsiteY1" fmla="*/ 849 h 471868"/>
                <a:gd name="connsiteX2" fmla="*/ 472733 w 471868"/>
                <a:gd name="connsiteY2" fmla="*/ 472717 h 471868"/>
                <a:gd name="connsiteX3" fmla="*/ 865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849"/>
                  </a:moveTo>
                  <a:lnTo>
                    <a:pt x="472733" y="849"/>
                  </a:lnTo>
                  <a:lnTo>
                    <a:pt x="472733" y="472717"/>
                  </a:lnTo>
                  <a:lnTo>
                    <a:pt x="865" y="472717"/>
                  </a:lnTo>
                  <a:close/>
                </a:path>
              </a:pathLst>
            </a:custGeom>
            <a:solidFill>
              <a:srgbClr val="D768A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193">
              <a:extLst>
                <a:ext uri="{FF2B5EF4-FFF2-40B4-BE49-F238E27FC236}">
                  <a16:creationId xmlns:a16="http://schemas.microsoft.com/office/drawing/2014/main" id="{4A526E92-9DA9-47DF-B8CA-FD6A16FD89C8}"/>
                </a:ext>
              </a:extLst>
            </p:cNvPr>
            <p:cNvSpPr/>
            <p:nvPr/>
          </p:nvSpPr>
          <p:spPr>
            <a:xfrm rot="10800000" flipV="1">
              <a:off x="3968394" y="5566597"/>
              <a:ext cx="471868" cy="471868"/>
            </a:xfrm>
            <a:custGeom>
              <a:avLst/>
              <a:gdLst>
                <a:gd name="connsiteX0" fmla="*/ 542 w 471868"/>
                <a:gd name="connsiteY0" fmla="*/ 849 h 471868"/>
                <a:gd name="connsiteX1" fmla="*/ 472411 w 471868"/>
                <a:gd name="connsiteY1" fmla="*/ 849 h 471868"/>
                <a:gd name="connsiteX2" fmla="*/ 472411 w 471868"/>
                <a:gd name="connsiteY2" fmla="*/ 472717 h 471868"/>
                <a:gd name="connsiteX3" fmla="*/ 542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849"/>
                  </a:moveTo>
                  <a:lnTo>
                    <a:pt x="472411" y="849"/>
                  </a:lnTo>
                  <a:lnTo>
                    <a:pt x="472411" y="472717"/>
                  </a:lnTo>
                  <a:lnTo>
                    <a:pt x="542" y="472717"/>
                  </a:lnTo>
                  <a:close/>
                </a:path>
              </a:pathLst>
            </a:custGeom>
            <a:solidFill>
              <a:srgbClr val="CD3FD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: фигура 197">
              <a:extLst>
                <a:ext uri="{FF2B5EF4-FFF2-40B4-BE49-F238E27FC236}">
                  <a16:creationId xmlns:a16="http://schemas.microsoft.com/office/drawing/2014/main" id="{DECEA566-94F0-48F0-BCBF-3CE9BF5ADE0F}"/>
                </a:ext>
              </a:extLst>
            </p:cNvPr>
            <p:cNvSpPr/>
            <p:nvPr/>
          </p:nvSpPr>
          <p:spPr>
            <a:xfrm rot="10800000" flipV="1">
              <a:off x="193444" y="5566597"/>
              <a:ext cx="471868" cy="471868"/>
            </a:xfrm>
            <a:custGeom>
              <a:avLst/>
              <a:gdLst>
                <a:gd name="connsiteX0" fmla="*/ 26 w 471868"/>
                <a:gd name="connsiteY0" fmla="*/ 849 h 471868"/>
                <a:gd name="connsiteX1" fmla="*/ 471895 w 471868"/>
                <a:gd name="connsiteY1" fmla="*/ 849 h 471868"/>
                <a:gd name="connsiteX2" fmla="*/ 471895 w 471868"/>
                <a:gd name="connsiteY2" fmla="*/ 472717 h 471868"/>
                <a:gd name="connsiteX3" fmla="*/ 26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849"/>
                  </a:moveTo>
                  <a:lnTo>
                    <a:pt x="471895" y="849"/>
                  </a:lnTo>
                  <a:lnTo>
                    <a:pt x="471895" y="472717"/>
                  </a:lnTo>
                  <a:lnTo>
                    <a:pt x="26" y="472717"/>
                  </a:lnTo>
                  <a:close/>
                </a:path>
              </a:pathLst>
            </a:custGeom>
            <a:solidFill>
              <a:srgbClr val="C523E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: фигура 198">
              <a:extLst>
                <a:ext uri="{FF2B5EF4-FFF2-40B4-BE49-F238E27FC236}">
                  <a16:creationId xmlns:a16="http://schemas.microsoft.com/office/drawing/2014/main" id="{CCCC5E16-803A-4233-97F0-AFFF752A48D4}"/>
                </a:ext>
              </a:extLst>
            </p:cNvPr>
            <p:cNvSpPr/>
            <p:nvPr/>
          </p:nvSpPr>
          <p:spPr>
            <a:xfrm rot="10800000">
              <a:off x="-278432" y="5094729"/>
              <a:ext cx="471868" cy="471868"/>
            </a:xfrm>
            <a:custGeom>
              <a:avLst/>
              <a:gdLst>
                <a:gd name="connsiteX0" fmla="*/ -64 w 471868"/>
                <a:gd name="connsiteY0" fmla="*/ -65 h 471868"/>
                <a:gd name="connsiteX1" fmla="*/ 471804 w 471868"/>
                <a:gd name="connsiteY1" fmla="*/ -65 h 471868"/>
                <a:gd name="connsiteX2" fmla="*/ 471804 w 471868"/>
                <a:gd name="connsiteY2" fmla="*/ 471804 h 471868"/>
                <a:gd name="connsiteX3" fmla="*/ -64 w 471868"/>
                <a:gd name="connsiteY3" fmla="*/ 47180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64" y="-65"/>
                  </a:moveTo>
                  <a:lnTo>
                    <a:pt x="471804" y="-65"/>
                  </a:lnTo>
                  <a:lnTo>
                    <a:pt x="471804" y="471804"/>
                  </a:lnTo>
                  <a:lnTo>
                    <a:pt x="-64" y="471804"/>
                  </a:lnTo>
                  <a:close/>
                </a:path>
              </a:pathLst>
            </a:custGeom>
            <a:solidFill>
              <a:srgbClr val="C523E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: фигура 199">
              <a:extLst>
                <a:ext uri="{FF2B5EF4-FFF2-40B4-BE49-F238E27FC236}">
                  <a16:creationId xmlns:a16="http://schemas.microsoft.com/office/drawing/2014/main" id="{200A5478-0B76-48A2-8D4F-229BCDBCD3E0}"/>
                </a:ext>
              </a:extLst>
            </p:cNvPr>
            <p:cNvSpPr/>
            <p:nvPr/>
          </p:nvSpPr>
          <p:spPr>
            <a:xfrm rot="10800000" flipV="1">
              <a:off x="11046424" y="6038471"/>
              <a:ext cx="471868" cy="471868"/>
            </a:xfrm>
            <a:custGeom>
              <a:avLst/>
              <a:gdLst>
                <a:gd name="connsiteX0" fmla="*/ 1509 w 471868"/>
                <a:gd name="connsiteY0" fmla="*/ 913 h 471868"/>
                <a:gd name="connsiteX1" fmla="*/ 473378 w 471868"/>
                <a:gd name="connsiteY1" fmla="*/ 913 h 471868"/>
                <a:gd name="connsiteX2" fmla="*/ 473378 w 471868"/>
                <a:gd name="connsiteY2" fmla="*/ 472781 h 471868"/>
                <a:gd name="connsiteX3" fmla="*/ 1509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913"/>
                  </a:moveTo>
                  <a:lnTo>
                    <a:pt x="473378" y="913"/>
                  </a:lnTo>
                  <a:lnTo>
                    <a:pt x="473378" y="472781"/>
                  </a:lnTo>
                  <a:lnTo>
                    <a:pt x="1509" y="472781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200">
              <a:extLst>
                <a:ext uri="{FF2B5EF4-FFF2-40B4-BE49-F238E27FC236}">
                  <a16:creationId xmlns:a16="http://schemas.microsoft.com/office/drawing/2014/main" id="{A5E6243E-8F95-47FC-9DED-99FAADB99B94}"/>
                </a:ext>
              </a:extLst>
            </p:cNvPr>
            <p:cNvSpPr/>
            <p:nvPr/>
          </p:nvSpPr>
          <p:spPr>
            <a:xfrm rot="10800000" flipV="1">
              <a:off x="10574521" y="6038471"/>
              <a:ext cx="471868" cy="471868"/>
            </a:xfrm>
            <a:custGeom>
              <a:avLst/>
              <a:gdLst>
                <a:gd name="connsiteX0" fmla="*/ 1445 w 471868"/>
                <a:gd name="connsiteY0" fmla="*/ 913 h 471868"/>
                <a:gd name="connsiteX1" fmla="*/ 473313 w 471868"/>
                <a:gd name="connsiteY1" fmla="*/ 913 h 471868"/>
                <a:gd name="connsiteX2" fmla="*/ 473313 w 471868"/>
                <a:gd name="connsiteY2" fmla="*/ 472781 h 471868"/>
                <a:gd name="connsiteX3" fmla="*/ 144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913"/>
                  </a:moveTo>
                  <a:lnTo>
                    <a:pt x="473313" y="913"/>
                  </a:lnTo>
                  <a:lnTo>
                    <a:pt x="473313" y="472781"/>
                  </a:lnTo>
                  <a:lnTo>
                    <a:pt x="1445" y="472781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201">
              <a:extLst>
                <a:ext uri="{FF2B5EF4-FFF2-40B4-BE49-F238E27FC236}">
                  <a16:creationId xmlns:a16="http://schemas.microsoft.com/office/drawing/2014/main" id="{4889D53F-8A91-4713-8071-EF127178CAEA}"/>
                </a:ext>
              </a:extLst>
            </p:cNvPr>
            <p:cNvSpPr/>
            <p:nvPr/>
          </p:nvSpPr>
          <p:spPr>
            <a:xfrm rot="10800000" flipV="1">
              <a:off x="10102692" y="6038471"/>
              <a:ext cx="471868" cy="471868"/>
            </a:xfrm>
            <a:custGeom>
              <a:avLst/>
              <a:gdLst>
                <a:gd name="connsiteX0" fmla="*/ 1380 w 471868"/>
                <a:gd name="connsiteY0" fmla="*/ 913 h 471868"/>
                <a:gd name="connsiteX1" fmla="*/ 473249 w 471868"/>
                <a:gd name="connsiteY1" fmla="*/ 913 h 471868"/>
                <a:gd name="connsiteX2" fmla="*/ 473249 w 471868"/>
                <a:gd name="connsiteY2" fmla="*/ 472781 h 471868"/>
                <a:gd name="connsiteX3" fmla="*/ 1380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913"/>
                  </a:moveTo>
                  <a:lnTo>
                    <a:pt x="473249" y="913"/>
                  </a:lnTo>
                  <a:lnTo>
                    <a:pt x="473249" y="472781"/>
                  </a:lnTo>
                  <a:lnTo>
                    <a:pt x="1380" y="472781"/>
                  </a:lnTo>
                  <a:close/>
                </a:path>
              </a:pathLst>
            </a:custGeom>
            <a:solidFill>
              <a:srgbClr val="E7AA7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202">
              <a:extLst>
                <a:ext uri="{FF2B5EF4-FFF2-40B4-BE49-F238E27FC236}">
                  <a16:creationId xmlns:a16="http://schemas.microsoft.com/office/drawing/2014/main" id="{FC245400-100D-4881-A9C3-446AA2AB4573}"/>
                </a:ext>
              </a:extLst>
            </p:cNvPr>
            <p:cNvSpPr/>
            <p:nvPr/>
          </p:nvSpPr>
          <p:spPr>
            <a:xfrm rot="10800000" flipV="1">
              <a:off x="9158959" y="6038471"/>
              <a:ext cx="471868" cy="471868"/>
            </a:xfrm>
            <a:custGeom>
              <a:avLst/>
              <a:gdLst>
                <a:gd name="connsiteX0" fmla="*/ 1251 w 471868"/>
                <a:gd name="connsiteY0" fmla="*/ 913 h 471868"/>
                <a:gd name="connsiteX1" fmla="*/ 473120 w 471868"/>
                <a:gd name="connsiteY1" fmla="*/ 913 h 471868"/>
                <a:gd name="connsiteX2" fmla="*/ 473120 w 471868"/>
                <a:gd name="connsiteY2" fmla="*/ 472781 h 471868"/>
                <a:gd name="connsiteX3" fmla="*/ 1251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913"/>
                  </a:moveTo>
                  <a:lnTo>
                    <a:pt x="473120" y="913"/>
                  </a:lnTo>
                  <a:lnTo>
                    <a:pt x="473120" y="472781"/>
                  </a:lnTo>
                  <a:lnTo>
                    <a:pt x="1251" y="472781"/>
                  </a:lnTo>
                  <a:close/>
                </a:path>
              </a:pathLst>
            </a:custGeom>
            <a:solidFill>
              <a:srgbClr val="E39B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203">
              <a:extLst>
                <a:ext uri="{FF2B5EF4-FFF2-40B4-BE49-F238E27FC236}">
                  <a16:creationId xmlns:a16="http://schemas.microsoft.com/office/drawing/2014/main" id="{A06D51B3-5788-4D8B-AF17-FBC31B5BCB0E}"/>
                </a:ext>
              </a:extLst>
            </p:cNvPr>
            <p:cNvSpPr/>
            <p:nvPr/>
          </p:nvSpPr>
          <p:spPr>
            <a:xfrm rot="10800000" flipV="1">
              <a:off x="7743324" y="6038471"/>
              <a:ext cx="471868" cy="471868"/>
            </a:xfrm>
            <a:custGeom>
              <a:avLst/>
              <a:gdLst>
                <a:gd name="connsiteX0" fmla="*/ 1058 w 471868"/>
                <a:gd name="connsiteY0" fmla="*/ 913 h 471868"/>
                <a:gd name="connsiteX1" fmla="*/ 472927 w 471868"/>
                <a:gd name="connsiteY1" fmla="*/ 913 h 471868"/>
                <a:gd name="connsiteX2" fmla="*/ 472927 w 471868"/>
                <a:gd name="connsiteY2" fmla="*/ 472781 h 471868"/>
                <a:gd name="connsiteX3" fmla="*/ 1058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913"/>
                  </a:moveTo>
                  <a:lnTo>
                    <a:pt x="472927" y="913"/>
                  </a:lnTo>
                  <a:lnTo>
                    <a:pt x="472927" y="472781"/>
                  </a:lnTo>
                  <a:lnTo>
                    <a:pt x="1058" y="472781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4">
              <a:extLst>
                <a:ext uri="{FF2B5EF4-FFF2-40B4-BE49-F238E27FC236}">
                  <a16:creationId xmlns:a16="http://schemas.microsoft.com/office/drawing/2014/main" id="{FF62CFD6-24C6-4BE5-B837-628A06B2DCB5}"/>
                </a:ext>
              </a:extLst>
            </p:cNvPr>
            <p:cNvSpPr/>
            <p:nvPr/>
          </p:nvSpPr>
          <p:spPr>
            <a:xfrm rot="10800000" flipV="1">
              <a:off x="7271494" y="6038471"/>
              <a:ext cx="471868" cy="471868"/>
            </a:xfrm>
            <a:custGeom>
              <a:avLst/>
              <a:gdLst>
                <a:gd name="connsiteX0" fmla="*/ 994 w 471868"/>
                <a:gd name="connsiteY0" fmla="*/ 913 h 471868"/>
                <a:gd name="connsiteX1" fmla="*/ 472862 w 471868"/>
                <a:gd name="connsiteY1" fmla="*/ 913 h 471868"/>
                <a:gd name="connsiteX2" fmla="*/ 472862 w 471868"/>
                <a:gd name="connsiteY2" fmla="*/ 472781 h 471868"/>
                <a:gd name="connsiteX3" fmla="*/ 994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913"/>
                  </a:moveTo>
                  <a:lnTo>
                    <a:pt x="472862" y="913"/>
                  </a:lnTo>
                  <a:lnTo>
                    <a:pt x="472862" y="472781"/>
                  </a:lnTo>
                  <a:lnTo>
                    <a:pt x="994" y="472781"/>
                  </a:lnTo>
                  <a:close/>
                </a:path>
              </a:pathLst>
            </a:custGeom>
            <a:solidFill>
              <a:srgbClr val="DC79A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05">
              <a:extLst>
                <a:ext uri="{FF2B5EF4-FFF2-40B4-BE49-F238E27FC236}">
                  <a16:creationId xmlns:a16="http://schemas.microsoft.com/office/drawing/2014/main" id="{47C48502-09F1-4B36-B7CC-A6F6A6D8E7C9}"/>
                </a:ext>
              </a:extLst>
            </p:cNvPr>
            <p:cNvSpPr/>
            <p:nvPr/>
          </p:nvSpPr>
          <p:spPr>
            <a:xfrm rot="10800000" flipV="1">
              <a:off x="6799606" y="6038471"/>
              <a:ext cx="471868" cy="471868"/>
            </a:xfrm>
            <a:custGeom>
              <a:avLst/>
              <a:gdLst>
                <a:gd name="connsiteX0" fmla="*/ 929 w 471868"/>
                <a:gd name="connsiteY0" fmla="*/ 913 h 471868"/>
                <a:gd name="connsiteX1" fmla="*/ 472798 w 471868"/>
                <a:gd name="connsiteY1" fmla="*/ 913 h 471868"/>
                <a:gd name="connsiteX2" fmla="*/ 472798 w 471868"/>
                <a:gd name="connsiteY2" fmla="*/ 472781 h 471868"/>
                <a:gd name="connsiteX3" fmla="*/ 929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913"/>
                  </a:moveTo>
                  <a:lnTo>
                    <a:pt x="472798" y="913"/>
                  </a:lnTo>
                  <a:lnTo>
                    <a:pt x="472798" y="472781"/>
                  </a:lnTo>
                  <a:lnTo>
                    <a:pt x="929" y="472781"/>
                  </a:lnTo>
                  <a:close/>
                </a:path>
              </a:pathLst>
            </a:custGeom>
            <a:solidFill>
              <a:srgbClr val="D971A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06">
              <a:extLst>
                <a:ext uri="{FF2B5EF4-FFF2-40B4-BE49-F238E27FC236}">
                  <a16:creationId xmlns:a16="http://schemas.microsoft.com/office/drawing/2014/main" id="{07507BD6-0E31-4512-9AD1-B8852915EB76}"/>
                </a:ext>
              </a:extLst>
            </p:cNvPr>
            <p:cNvSpPr/>
            <p:nvPr/>
          </p:nvSpPr>
          <p:spPr>
            <a:xfrm rot="10800000" flipV="1">
              <a:off x="6327733" y="6038471"/>
              <a:ext cx="471868" cy="471868"/>
            </a:xfrm>
            <a:custGeom>
              <a:avLst/>
              <a:gdLst>
                <a:gd name="connsiteX0" fmla="*/ 865 w 471868"/>
                <a:gd name="connsiteY0" fmla="*/ 913 h 471868"/>
                <a:gd name="connsiteX1" fmla="*/ 472733 w 471868"/>
                <a:gd name="connsiteY1" fmla="*/ 913 h 471868"/>
                <a:gd name="connsiteX2" fmla="*/ 472733 w 471868"/>
                <a:gd name="connsiteY2" fmla="*/ 472781 h 471868"/>
                <a:gd name="connsiteX3" fmla="*/ 86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913"/>
                  </a:moveTo>
                  <a:lnTo>
                    <a:pt x="472733" y="913"/>
                  </a:lnTo>
                  <a:lnTo>
                    <a:pt x="472733" y="472781"/>
                  </a:lnTo>
                  <a:lnTo>
                    <a:pt x="865" y="472781"/>
                  </a:lnTo>
                  <a:close/>
                </a:path>
              </a:pathLst>
            </a:custGeom>
            <a:solidFill>
              <a:srgbClr val="D669A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07">
              <a:extLst>
                <a:ext uri="{FF2B5EF4-FFF2-40B4-BE49-F238E27FC236}">
                  <a16:creationId xmlns:a16="http://schemas.microsoft.com/office/drawing/2014/main" id="{8935F1EB-BD08-44CB-B75B-419D20454923}"/>
                </a:ext>
              </a:extLst>
            </p:cNvPr>
            <p:cNvSpPr/>
            <p:nvPr/>
          </p:nvSpPr>
          <p:spPr>
            <a:xfrm rot="10800000" flipV="1">
              <a:off x="5855866" y="6038471"/>
              <a:ext cx="471868" cy="471868"/>
            </a:xfrm>
            <a:custGeom>
              <a:avLst/>
              <a:gdLst>
                <a:gd name="connsiteX0" fmla="*/ 800 w 471868"/>
                <a:gd name="connsiteY0" fmla="*/ 913 h 471868"/>
                <a:gd name="connsiteX1" fmla="*/ 472669 w 471868"/>
                <a:gd name="connsiteY1" fmla="*/ 913 h 471868"/>
                <a:gd name="connsiteX2" fmla="*/ 472669 w 471868"/>
                <a:gd name="connsiteY2" fmla="*/ 472781 h 471868"/>
                <a:gd name="connsiteX3" fmla="*/ 800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913"/>
                  </a:moveTo>
                  <a:lnTo>
                    <a:pt x="472669" y="913"/>
                  </a:lnTo>
                  <a:lnTo>
                    <a:pt x="472669" y="472781"/>
                  </a:lnTo>
                  <a:lnTo>
                    <a:pt x="800" y="472781"/>
                  </a:lnTo>
                  <a:close/>
                </a:path>
              </a:pathLst>
            </a:custGeom>
            <a:solidFill>
              <a:srgbClr val="D561B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12">
              <a:extLst>
                <a:ext uri="{FF2B5EF4-FFF2-40B4-BE49-F238E27FC236}">
                  <a16:creationId xmlns:a16="http://schemas.microsoft.com/office/drawing/2014/main" id="{905349F7-D941-4501-8ADD-EBADFDDD1C5F}"/>
                </a:ext>
              </a:extLst>
            </p:cNvPr>
            <p:cNvSpPr/>
            <p:nvPr/>
          </p:nvSpPr>
          <p:spPr>
            <a:xfrm rot="10800000" flipV="1">
              <a:off x="3496528" y="6038471"/>
              <a:ext cx="471868" cy="471868"/>
            </a:xfrm>
            <a:custGeom>
              <a:avLst/>
              <a:gdLst>
                <a:gd name="connsiteX0" fmla="*/ 478 w 471868"/>
                <a:gd name="connsiteY0" fmla="*/ 913 h 471868"/>
                <a:gd name="connsiteX1" fmla="*/ 472346 w 471868"/>
                <a:gd name="connsiteY1" fmla="*/ 913 h 471868"/>
                <a:gd name="connsiteX2" fmla="*/ 472346 w 471868"/>
                <a:gd name="connsiteY2" fmla="*/ 472781 h 471868"/>
                <a:gd name="connsiteX3" fmla="*/ 478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913"/>
                  </a:moveTo>
                  <a:lnTo>
                    <a:pt x="472346" y="913"/>
                  </a:lnTo>
                  <a:lnTo>
                    <a:pt x="472346" y="472781"/>
                  </a:lnTo>
                  <a:lnTo>
                    <a:pt x="478" y="472781"/>
                  </a:lnTo>
                  <a:close/>
                </a:path>
              </a:pathLst>
            </a:custGeom>
            <a:solidFill>
              <a:srgbClr val="CC3BD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215">
              <a:extLst>
                <a:ext uri="{FF2B5EF4-FFF2-40B4-BE49-F238E27FC236}">
                  <a16:creationId xmlns:a16="http://schemas.microsoft.com/office/drawing/2014/main" id="{21AA7AB0-A728-48CB-BFFD-8D475F3A9E17}"/>
                </a:ext>
              </a:extLst>
            </p:cNvPr>
            <p:cNvSpPr/>
            <p:nvPr/>
          </p:nvSpPr>
          <p:spPr>
            <a:xfrm rot="10800000" flipV="1">
              <a:off x="2080929" y="6038471"/>
              <a:ext cx="471868" cy="471868"/>
            </a:xfrm>
            <a:custGeom>
              <a:avLst/>
              <a:gdLst>
                <a:gd name="connsiteX0" fmla="*/ 284 w 471868"/>
                <a:gd name="connsiteY0" fmla="*/ 913 h 471868"/>
                <a:gd name="connsiteX1" fmla="*/ 472153 w 471868"/>
                <a:gd name="connsiteY1" fmla="*/ 913 h 471868"/>
                <a:gd name="connsiteX2" fmla="*/ 472153 w 471868"/>
                <a:gd name="connsiteY2" fmla="*/ 472781 h 471868"/>
                <a:gd name="connsiteX3" fmla="*/ 284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84" y="913"/>
                  </a:moveTo>
                  <a:lnTo>
                    <a:pt x="472153" y="913"/>
                  </a:lnTo>
                  <a:lnTo>
                    <a:pt x="472153" y="472781"/>
                  </a:lnTo>
                  <a:lnTo>
                    <a:pt x="284" y="472781"/>
                  </a:lnTo>
                  <a:close/>
                </a:path>
              </a:pathLst>
            </a:custGeom>
            <a:solidFill>
              <a:srgbClr val="C62AE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: фигура 217">
              <a:extLst>
                <a:ext uri="{FF2B5EF4-FFF2-40B4-BE49-F238E27FC236}">
                  <a16:creationId xmlns:a16="http://schemas.microsoft.com/office/drawing/2014/main" id="{9BB1C7CA-0950-4866-AF12-8FCBECA6CA44}"/>
                </a:ext>
              </a:extLst>
            </p:cNvPr>
            <p:cNvSpPr/>
            <p:nvPr/>
          </p:nvSpPr>
          <p:spPr>
            <a:xfrm rot="10800000" flipV="1">
              <a:off x="1137189" y="6038471"/>
              <a:ext cx="471868" cy="471868"/>
            </a:xfrm>
            <a:custGeom>
              <a:avLst/>
              <a:gdLst>
                <a:gd name="connsiteX0" fmla="*/ 155 w 471868"/>
                <a:gd name="connsiteY0" fmla="*/ 913 h 471868"/>
                <a:gd name="connsiteX1" fmla="*/ 472024 w 471868"/>
                <a:gd name="connsiteY1" fmla="*/ 913 h 471868"/>
                <a:gd name="connsiteX2" fmla="*/ 472024 w 471868"/>
                <a:gd name="connsiteY2" fmla="*/ 472781 h 471868"/>
                <a:gd name="connsiteX3" fmla="*/ 15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5" y="913"/>
                  </a:moveTo>
                  <a:lnTo>
                    <a:pt x="472024" y="913"/>
                  </a:lnTo>
                  <a:lnTo>
                    <a:pt x="472024" y="472781"/>
                  </a:lnTo>
                  <a:lnTo>
                    <a:pt x="155" y="472781"/>
                  </a:lnTo>
                  <a:close/>
                </a:path>
              </a:pathLst>
            </a:custGeom>
            <a:solidFill>
              <a:srgbClr val="C627E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218">
              <a:extLst>
                <a:ext uri="{FF2B5EF4-FFF2-40B4-BE49-F238E27FC236}">
                  <a16:creationId xmlns:a16="http://schemas.microsoft.com/office/drawing/2014/main" id="{C9CC1625-1BEA-43D6-A5E9-C737A8030AE6}"/>
                </a:ext>
              </a:extLst>
            </p:cNvPr>
            <p:cNvSpPr/>
            <p:nvPr/>
          </p:nvSpPr>
          <p:spPr>
            <a:xfrm rot="10800000" flipV="1">
              <a:off x="11046424" y="6509422"/>
              <a:ext cx="471868" cy="471868"/>
            </a:xfrm>
            <a:custGeom>
              <a:avLst/>
              <a:gdLst>
                <a:gd name="connsiteX0" fmla="*/ 1509 w 471868"/>
                <a:gd name="connsiteY0" fmla="*/ 977 h 471868"/>
                <a:gd name="connsiteX1" fmla="*/ 473378 w 471868"/>
                <a:gd name="connsiteY1" fmla="*/ 977 h 471868"/>
                <a:gd name="connsiteX2" fmla="*/ 473378 w 471868"/>
                <a:gd name="connsiteY2" fmla="*/ 472846 h 471868"/>
                <a:gd name="connsiteX3" fmla="*/ 150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977"/>
                  </a:moveTo>
                  <a:lnTo>
                    <a:pt x="473378" y="977"/>
                  </a:lnTo>
                  <a:lnTo>
                    <a:pt x="473378" y="472846"/>
                  </a:lnTo>
                  <a:lnTo>
                    <a:pt x="1509" y="472846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219">
              <a:extLst>
                <a:ext uri="{FF2B5EF4-FFF2-40B4-BE49-F238E27FC236}">
                  <a16:creationId xmlns:a16="http://schemas.microsoft.com/office/drawing/2014/main" id="{8778DE9C-BC8B-4FAD-BEDF-78C1BB45CE86}"/>
                </a:ext>
              </a:extLst>
            </p:cNvPr>
            <p:cNvSpPr/>
            <p:nvPr/>
          </p:nvSpPr>
          <p:spPr>
            <a:xfrm rot="10800000" flipV="1">
              <a:off x="10574521" y="6509422"/>
              <a:ext cx="471868" cy="471868"/>
            </a:xfrm>
            <a:custGeom>
              <a:avLst/>
              <a:gdLst>
                <a:gd name="connsiteX0" fmla="*/ 1445 w 471868"/>
                <a:gd name="connsiteY0" fmla="*/ 977 h 471868"/>
                <a:gd name="connsiteX1" fmla="*/ 473313 w 471868"/>
                <a:gd name="connsiteY1" fmla="*/ 977 h 471868"/>
                <a:gd name="connsiteX2" fmla="*/ 473313 w 471868"/>
                <a:gd name="connsiteY2" fmla="*/ 472846 h 471868"/>
                <a:gd name="connsiteX3" fmla="*/ 1445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977"/>
                  </a:moveTo>
                  <a:lnTo>
                    <a:pt x="473313" y="977"/>
                  </a:lnTo>
                  <a:lnTo>
                    <a:pt x="473313" y="472846"/>
                  </a:lnTo>
                  <a:lnTo>
                    <a:pt x="1445" y="472846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220">
              <a:extLst>
                <a:ext uri="{FF2B5EF4-FFF2-40B4-BE49-F238E27FC236}">
                  <a16:creationId xmlns:a16="http://schemas.microsoft.com/office/drawing/2014/main" id="{55DA8605-4D20-47B2-870D-93D0729A823D}"/>
                </a:ext>
              </a:extLst>
            </p:cNvPr>
            <p:cNvSpPr/>
            <p:nvPr/>
          </p:nvSpPr>
          <p:spPr>
            <a:xfrm rot="10800000" flipV="1">
              <a:off x="10102692" y="6509422"/>
              <a:ext cx="471868" cy="471868"/>
            </a:xfrm>
            <a:custGeom>
              <a:avLst/>
              <a:gdLst>
                <a:gd name="connsiteX0" fmla="*/ 1380 w 471868"/>
                <a:gd name="connsiteY0" fmla="*/ 977 h 471868"/>
                <a:gd name="connsiteX1" fmla="*/ 473249 w 471868"/>
                <a:gd name="connsiteY1" fmla="*/ 977 h 471868"/>
                <a:gd name="connsiteX2" fmla="*/ 473249 w 471868"/>
                <a:gd name="connsiteY2" fmla="*/ 472846 h 471868"/>
                <a:gd name="connsiteX3" fmla="*/ 138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977"/>
                  </a:moveTo>
                  <a:lnTo>
                    <a:pt x="473249" y="977"/>
                  </a:lnTo>
                  <a:lnTo>
                    <a:pt x="473249" y="472846"/>
                  </a:lnTo>
                  <a:lnTo>
                    <a:pt x="1380" y="472846"/>
                  </a:lnTo>
                  <a:close/>
                </a:path>
              </a:pathLst>
            </a:custGeom>
            <a:solidFill>
              <a:srgbClr val="E7AA7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: фигура 221">
              <a:extLst>
                <a:ext uri="{FF2B5EF4-FFF2-40B4-BE49-F238E27FC236}">
                  <a16:creationId xmlns:a16="http://schemas.microsoft.com/office/drawing/2014/main" id="{8336076C-B0BD-414E-85AB-2EF35699EDA6}"/>
                </a:ext>
              </a:extLst>
            </p:cNvPr>
            <p:cNvSpPr/>
            <p:nvPr/>
          </p:nvSpPr>
          <p:spPr>
            <a:xfrm rot="10800000" flipV="1">
              <a:off x="9158959" y="6509422"/>
              <a:ext cx="471868" cy="471868"/>
            </a:xfrm>
            <a:custGeom>
              <a:avLst/>
              <a:gdLst>
                <a:gd name="connsiteX0" fmla="*/ 1251 w 471868"/>
                <a:gd name="connsiteY0" fmla="*/ 977 h 471868"/>
                <a:gd name="connsiteX1" fmla="*/ 473120 w 471868"/>
                <a:gd name="connsiteY1" fmla="*/ 977 h 471868"/>
                <a:gd name="connsiteX2" fmla="*/ 473120 w 471868"/>
                <a:gd name="connsiteY2" fmla="*/ 472846 h 471868"/>
                <a:gd name="connsiteX3" fmla="*/ 125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977"/>
                  </a:moveTo>
                  <a:lnTo>
                    <a:pt x="473120" y="977"/>
                  </a:lnTo>
                  <a:lnTo>
                    <a:pt x="473120" y="472846"/>
                  </a:lnTo>
                  <a:lnTo>
                    <a:pt x="1251" y="472846"/>
                  </a:lnTo>
                  <a:close/>
                </a:path>
              </a:pathLst>
            </a:custGeom>
            <a:solidFill>
              <a:srgbClr val="E39B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Полилиния: фигура 222">
              <a:extLst>
                <a:ext uri="{FF2B5EF4-FFF2-40B4-BE49-F238E27FC236}">
                  <a16:creationId xmlns:a16="http://schemas.microsoft.com/office/drawing/2014/main" id="{30273ED6-847A-4F4C-B876-49C4342BADD6}"/>
                </a:ext>
              </a:extLst>
            </p:cNvPr>
            <p:cNvSpPr/>
            <p:nvPr/>
          </p:nvSpPr>
          <p:spPr>
            <a:xfrm rot="10800000" flipV="1">
              <a:off x="8687056" y="6509422"/>
              <a:ext cx="471868" cy="471868"/>
            </a:xfrm>
            <a:custGeom>
              <a:avLst/>
              <a:gdLst>
                <a:gd name="connsiteX0" fmla="*/ 1187 w 471868"/>
                <a:gd name="connsiteY0" fmla="*/ 977 h 471868"/>
                <a:gd name="connsiteX1" fmla="*/ 473055 w 471868"/>
                <a:gd name="connsiteY1" fmla="*/ 977 h 471868"/>
                <a:gd name="connsiteX2" fmla="*/ 473055 w 471868"/>
                <a:gd name="connsiteY2" fmla="*/ 472846 h 471868"/>
                <a:gd name="connsiteX3" fmla="*/ 1187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977"/>
                  </a:moveTo>
                  <a:lnTo>
                    <a:pt x="473055" y="977"/>
                  </a:lnTo>
                  <a:lnTo>
                    <a:pt x="473055" y="472846"/>
                  </a:lnTo>
                  <a:lnTo>
                    <a:pt x="1187" y="472846"/>
                  </a:lnTo>
                  <a:close/>
                </a:path>
              </a:pathLst>
            </a:custGeom>
            <a:solidFill>
              <a:srgbClr val="E0918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: фигура 223">
              <a:extLst>
                <a:ext uri="{FF2B5EF4-FFF2-40B4-BE49-F238E27FC236}">
                  <a16:creationId xmlns:a16="http://schemas.microsoft.com/office/drawing/2014/main" id="{0584F99A-CF18-4AED-A7EF-49D80EDBF69A}"/>
                </a:ext>
              </a:extLst>
            </p:cNvPr>
            <p:cNvSpPr/>
            <p:nvPr/>
          </p:nvSpPr>
          <p:spPr>
            <a:xfrm rot="10800000" flipV="1">
              <a:off x="8215227" y="6509422"/>
              <a:ext cx="471868" cy="471868"/>
            </a:xfrm>
            <a:custGeom>
              <a:avLst/>
              <a:gdLst>
                <a:gd name="connsiteX0" fmla="*/ 1123 w 471868"/>
                <a:gd name="connsiteY0" fmla="*/ 977 h 471868"/>
                <a:gd name="connsiteX1" fmla="*/ 472991 w 471868"/>
                <a:gd name="connsiteY1" fmla="*/ 977 h 471868"/>
                <a:gd name="connsiteX2" fmla="*/ 472991 w 471868"/>
                <a:gd name="connsiteY2" fmla="*/ 472846 h 471868"/>
                <a:gd name="connsiteX3" fmla="*/ 1123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977"/>
                  </a:moveTo>
                  <a:lnTo>
                    <a:pt x="472991" y="977"/>
                  </a:lnTo>
                  <a:lnTo>
                    <a:pt x="472991" y="472846"/>
                  </a:lnTo>
                  <a:lnTo>
                    <a:pt x="1123" y="472846"/>
                  </a:lnTo>
                  <a:close/>
                </a:path>
              </a:pathLst>
            </a:custGeom>
            <a:solidFill>
              <a:srgbClr val="DF8A9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Полилиния: фигура 224">
              <a:extLst>
                <a:ext uri="{FF2B5EF4-FFF2-40B4-BE49-F238E27FC236}">
                  <a16:creationId xmlns:a16="http://schemas.microsoft.com/office/drawing/2014/main" id="{A66A563C-5A4C-4077-B93F-67A5994ECBB0}"/>
                </a:ext>
              </a:extLst>
            </p:cNvPr>
            <p:cNvSpPr/>
            <p:nvPr/>
          </p:nvSpPr>
          <p:spPr>
            <a:xfrm rot="10800000" flipV="1">
              <a:off x="7743324" y="6509422"/>
              <a:ext cx="471868" cy="471868"/>
            </a:xfrm>
            <a:custGeom>
              <a:avLst/>
              <a:gdLst>
                <a:gd name="connsiteX0" fmla="*/ 1058 w 471868"/>
                <a:gd name="connsiteY0" fmla="*/ 977 h 471868"/>
                <a:gd name="connsiteX1" fmla="*/ 472927 w 471868"/>
                <a:gd name="connsiteY1" fmla="*/ 977 h 471868"/>
                <a:gd name="connsiteX2" fmla="*/ 472927 w 471868"/>
                <a:gd name="connsiteY2" fmla="*/ 472846 h 471868"/>
                <a:gd name="connsiteX3" fmla="*/ 105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977"/>
                  </a:moveTo>
                  <a:lnTo>
                    <a:pt x="472927" y="977"/>
                  </a:lnTo>
                  <a:lnTo>
                    <a:pt x="472927" y="472846"/>
                  </a:lnTo>
                  <a:lnTo>
                    <a:pt x="1058" y="472846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Полилиния: фигура 225">
              <a:extLst>
                <a:ext uri="{FF2B5EF4-FFF2-40B4-BE49-F238E27FC236}">
                  <a16:creationId xmlns:a16="http://schemas.microsoft.com/office/drawing/2014/main" id="{C7CB9C08-8247-45B9-946A-F2DCEA1F6A6B}"/>
                </a:ext>
              </a:extLst>
            </p:cNvPr>
            <p:cNvSpPr/>
            <p:nvPr/>
          </p:nvSpPr>
          <p:spPr>
            <a:xfrm rot="10800000" flipV="1">
              <a:off x="7271494" y="6509422"/>
              <a:ext cx="471868" cy="471868"/>
            </a:xfrm>
            <a:custGeom>
              <a:avLst/>
              <a:gdLst>
                <a:gd name="connsiteX0" fmla="*/ 994 w 471868"/>
                <a:gd name="connsiteY0" fmla="*/ 977 h 471868"/>
                <a:gd name="connsiteX1" fmla="*/ 472862 w 471868"/>
                <a:gd name="connsiteY1" fmla="*/ 977 h 471868"/>
                <a:gd name="connsiteX2" fmla="*/ 472862 w 471868"/>
                <a:gd name="connsiteY2" fmla="*/ 472846 h 471868"/>
                <a:gd name="connsiteX3" fmla="*/ 994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977"/>
                  </a:moveTo>
                  <a:lnTo>
                    <a:pt x="472862" y="977"/>
                  </a:lnTo>
                  <a:lnTo>
                    <a:pt x="472862" y="472846"/>
                  </a:lnTo>
                  <a:lnTo>
                    <a:pt x="994" y="472846"/>
                  </a:lnTo>
                  <a:close/>
                </a:path>
              </a:pathLst>
            </a:custGeom>
            <a:solidFill>
              <a:srgbClr val="DC79A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: фигура 226">
              <a:extLst>
                <a:ext uri="{FF2B5EF4-FFF2-40B4-BE49-F238E27FC236}">
                  <a16:creationId xmlns:a16="http://schemas.microsoft.com/office/drawing/2014/main" id="{090B3A27-1120-46FB-84EC-592B8A643390}"/>
                </a:ext>
              </a:extLst>
            </p:cNvPr>
            <p:cNvSpPr/>
            <p:nvPr/>
          </p:nvSpPr>
          <p:spPr>
            <a:xfrm rot="10800000" flipV="1">
              <a:off x="6799606" y="6509422"/>
              <a:ext cx="471868" cy="471868"/>
            </a:xfrm>
            <a:custGeom>
              <a:avLst/>
              <a:gdLst>
                <a:gd name="connsiteX0" fmla="*/ 929 w 471868"/>
                <a:gd name="connsiteY0" fmla="*/ 977 h 471868"/>
                <a:gd name="connsiteX1" fmla="*/ 472798 w 471868"/>
                <a:gd name="connsiteY1" fmla="*/ 977 h 471868"/>
                <a:gd name="connsiteX2" fmla="*/ 472798 w 471868"/>
                <a:gd name="connsiteY2" fmla="*/ 472846 h 471868"/>
                <a:gd name="connsiteX3" fmla="*/ 92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977"/>
                  </a:moveTo>
                  <a:lnTo>
                    <a:pt x="472798" y="977"/>
                  </a:lnTo>
                  <a:lnTo>
                    <a:pt x="472798" y="472846"/>
                  </a:lnTo>
                  <a:lnTo>
                    <a:pt x="929" y="472846"/>
                  </a:lnTo>
                  <a:close/>
                </a:path>
              </a:pathLst>
            </a:custGeom>
            <a:solidFill>
              <a:srgbClr val="D971A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: фигура 227">
              <a:extLst>
                <a:ext uri="{FF2B5EF4-FFF2-40B4-BE49-F238E27FC236}">
                  <a16:creationId xmlns:a16="http://schemas.microsoft.com/office/drawing/2014/main" id="{DAA5ED82-100B-4709-85E9-17D9169E6875}"/>
                </a:ext>
              </a:extLst>
            </p:cNvPr>
            <p:cNvSpPr/>
            <p:nvPr/>
          </p:nvSpPr>
          <p:spPr>
            <a:xfrm rot="10800000" flipV="1">
              <a:off x="6327733" y="6509422"/>
              <a:ext cx="471868" cy="471868"/>
            </a:xfrm>
            <a:custGeom>
              <a:avLst/>
              <a:gdLst>
                <a:gd name="connsiteX0" fmla="*/ 865 w 471868"/>
                <a:gd name="connsiteY0" fmla="*/ 977 h 471868"/>
                <a:gd name="connsiteX1" fmla="*/ 472733 w 471868"/>
                <a:gd name="connsiteY1" fmla="*/ 977 h 471868"/>
                <a:gd name="connsiteX2" fmla="*/ 472733 w 471868"/>
                <a:gd name="connsiteY2" fmla="*/ 472846 h 471868"/>
                <a:gd name="connsiteX3" fmla="*/ 865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977"/>
                  </a:moveTo>
                  <a:lnTo>
                    <a:pt x="472733" y="977"/>
                  </a:lnTo>
                  <a:lnTo>
                    <a:pt x="472733" y="472846"/>
                  </a:lnTo>
                  <a:lnTo>
                    <a:pt x="865" y="472846"/>
                  </a:lnTo>
                  <a:close/>
                </a:path>
              </a:pathLst>
            </a:custGeom>
            <a:solidFill>
              <a:srgbClr val="D669A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: фигура 228">
              <a:extLst>
                <a:ext uri="{FF2B5EF4-FFF2-40B4-BE49-F238E27FC236}">
                  <a16:creationId xmlns:a16="http://schemas.microsoft.com/office/drawing/2014/main" id="{3AD78E9E-348B-4D94-B09E-3D58F3865645}"/>
                </a:ext>
              </a:extLst>
            </p:cNvPr>
            <p:cNvSpPr/>
            <p:nvPr/>
          </p:nvSpPr>
          <p:spPr>
            <a:xfrm rot="10800000" flipV="1">
              <a:off x="5855866" y="6509422"/>
              <a:ext cx="471868" cy="471868"/>
            </a:xfrm>
            <a:custGeom>
              <a:avLst/>
              <a:gdLst>
                <a:gd name="connsiteX0" fmla="*/ 800 w 471868"/>
                <a:gd name="connsiteY0" fmla="*/ 977 h 471868"/>
                <a:gd name="connsiteX1" fmla="*/ 472669 w 471868"/>
                <a:gd name="connsiteY1" fmla="*/ 977 h 471868"/>
                <a:gd name="connsiteX2" fmla="*/ 472669 w 471868"/>
                <a:gd name="connsiteY2" fmla="*/ 472846 h 471868"/>
                <a:gd name="connsiteX3" fmla="*/ 80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977"/>
                  </a:moveTo>
                  <a:lnTo>
                    <a:pt x="472669" y="977"/>
                  </a:lnTo>
                  <a:lnTo>
                    <a:pt x="472669" y="472846"/>
                  </a:lnTo>
                  <a:lnTo>
                    <a:pt x="800" y="472846"/>
                  </a:lnTo>
                  <a:close/>
                </a:path>
              </a:pathLst>
            </a:custGeom>
            <a:solidFill>
              <a:srgbClr val="D561B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: фигура 229">
              <a:extLst>
                <a:ext uri="{FF2B5EF4-FFF2-40B4-BE49-F238E27FC236}">
                  <a16:creationId xmlns:a16="http://schemas.microsoft.com/office/drawing/2014/main" id="{584EBAD8-F0DA-4435-9A92-88D2CDC037FC}"/>
                </a:ext>
              </a:extLst>
            </p:cNvPr>
            <p:cNvSpPr/>
            <p:nvPr/>
          </p:nvSpPr>
          <p:spPr>
            <a:xfrm rot="10800000" flipV="1">
              <a:off x="5384000" y="6509422"/>
              <a:ext cx="471868" cy="471868"/>
            </a:xfrm>
            <a:custGeom>
              <a:avLst/>
              <a:gdLst>
                <a:gd name="connsiteX0" fmla="*/ 736 w 471868"/>
                <a:gd name="connsiteY0" fmla="*/ 977 h 471868"/>
                <a:gd name="connsiteX1" fmla="*/ 472604 w 471868"/>
                <a:gd name="connsiteY1" fmla="*/ 977 h 471868"/>
                <a:gd name="connsiteX2" fmla="*/ 472604 w 471868"/>
                <a:gd name="connsiteY2" fmla="*/ 472846 h 471868"/>
                <a:gd name="connsiteX3" fmla="*/ 736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736" y="977"/>
                  </a:moveTo>
                  <a:lnTo>
                    <a:pt x="472604" y="977"/>
                  </a:lnTo>
                  <a:lnTo>
                    <a:pt x="472604" y="472846"/>
                  </a:lnTo>
                  <a:lnTo>
                    <a:pt x="736" y="472846"/>
                  </a:lnTo>
                  <a:close/>
                </a:path>
              </a:pathLst>
            </a:custGeom>
            <a:solidFill>
              <a:srgbClr val="D35AB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: фигура 230">
              <a:extLst>
                <a:ext uri="{FF2B5EF4-FFF2-40B4-BE49-F238E27FC236}">
                  <a16:creationId xmlns:a16="http://schemas.microsoft.com/office/drawing/2014/main" id="{84359D0D-3C8F-44E7-856B-61CE72F9DFF8}"/>
                </a:ext>
              </a:extLst>
            </p:cNvPr>
            <p:cNvSpPr/>
            <p:nvPr/>
          </p:nvSpPr>
          <p:spPr>
            <a:xfrm rot="10800000" flipV="1">
              <a:off x="4912134" y="6509422"/>
              <a:ext cx="471868" cy="471868"/>
            </a:xfrm>
            <a:custGeom>
              <a:avLst/>
              <a:gdLst>
                <a:gd name="connsiteX0" fmla="*/ 671 w 471868"/>
                <a:gd name="connsiteY0" fmla="*/ 977 h 471868"/>
                <a:gd name="connsiteX1" fmla="*/ 472540 w 471868"/>
                <a:gd name="connsiteY1" fmla="*/ 977 h 471868"/>
                <a:gd name="connsiteX2" fmla="*/ 472540 w 471868"/>
                <a:gd name="connsiteY2" fmla="*/ 472846 h 471868"/>
                <a:gd name="connsiteX3" fmla="*/ 67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671" y="977"/>
                  </a:moveTo>
                  <a:lnTo>
                    <a:pt x="472540" y="977"/>
                  </a:lnTo>
                  <a:lnTo>
                    <a:pt x="472540" y="472846"/>
                  </a:lnTo>
                  <a:lnTo>
                    <a:pt x="671" y="472846"/>
                  </a:lnTo>
                  <a:close/>
                </a:path>
              </a:pathLst>
            </a:custGeom>
            <a:solidFill>
              <a:srgbClr val="D151C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: фигура 231">
              <a:extLst>
                <a:ext uri="{FF2B5EF4-FFF2-40B4-BE49-F238E27FC236}">
                  <a16:creationId xmlns:a16="http://schemas.microsoft.com/office/drawing/2014/main" id="{89C3F842-8EA0-4EFB-9683-774686673424}"/>
                </a:ext>
              </a:extLst>
            </p:cNvPr>
            <p:cNvSpPr/>
            <p:nvPr/>
          </p:nvSpPr>
          <p:spPr>
            <a:xfrm rot="10800000" flipV="1">
              <a:off x="4440268" y="6509422"/>
              <a:ext cx="471868" cy="471868"/>
            </a:xfrm>
            <a:custGeom>
              <a:avLst/>
              <a:gdLst>
                <a:gd name="connsiteX0" fmla="*/ 607 w 471868"/>
                <a:gd name="connsiteY0" fmla="*/ 977 h 471868"/>
                <a:gd name="connsiteX1" fmla="*/ 472475 w 471868"/>
                <a:gd name="connsiteY1" fmla="*/ 977 h 471868"/>
                <a:gd name="connsiteX2" fmla="*/ 472475 w 471868"/>
                <a:gd name="connsiteY2" fmla="*/ 472846 h 471868"/>
                <a:gd name="connsiteX3" fmla="*/ 607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607" y="977"/>
                  </a:moveTo>
                  <a:lnTo>
                    <a:pt x="472475" y="977"/>
                  </a:lnTo>
                  <a:lnTo>
                    <a:pt x="472475" y="472846"/>
                  </a:lnTo>
                  <a:lnTo>
                    <a:pt x="607" y="472846"/>
                  </a:lnTo>
                  <a:close/>
                </a:path>
              </a:pathLst>
            </a:custGeom>
            <a:solidFill>
              <a:srgbClr val="CF4AC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: фигура 232">
              <a:extLst>
                <a:ext uri="{FF2B5EF4-FFF2-40B4-BE49-F238E27FC236}">
                  <a16:creationId xmlns:a16="http://schemas.microsoft.com/office/drawing/2014/main" id="{961D85F1-DCEF-4296-B486-B951048FEE8D}"/>
                </a:ext>
              </a:extLst>
            </p:cNvPr>
            <p:cNvSpPr/>
            <p:nvPr/>
          </p:nvSpPr>
          <p:spPr>
            <a:xfrm rot="10800000" flipV="1">
              <a:off x="3968394" y="6509422"/>
              <a:ext cx="471868" cy="471868"/>
            </a:xfrm>
            <a:custGeom>
              <a:avLst/>
              <a:gdLst>
                <a:gd name="connsiteX0" fmla="*/ 542 w 471868"/>
                <a:gd name="connsiteY0" fmla="*/ 977 h 471868"/>
                <a:gd name="connsiteX1" fmla="*/ 472411 w 471868"/>
                <a:gd name="connsiteY1" fmla="*/ 977 h 471868"/>
                <a:gd name="connsiteX2" fmla="*/ 472411 w 471868"/>
                <a:gd name="connsiteY2" fmla="*/ 472846 h 471868"/>
                <a:gd name="connsiteX3" fmla="*/ 542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977"/>
                  </a:moveTo>
                  <a:lnTo>
                    <a:pt x="472411" y="977"/>
                  </a:lnTo>
                  <a:lnTo>
                    <a:pt x="472411" y="472846"/>
                  </a:lnTo>
                  <a:lnTo>
                    <a:pt x="542" y="472846"/>
                  </a:lnTo>
                  <a:close/>
                </a:path>
              </a:pathLst>
            </a:custGeom>
            <a:solidFill>
              <a:srgbClr val="CC41C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: фигура 233">
              <a:extLst>
                <a:ext uri="{FF2B5EF4-FFF2-40B4-BE49-F238E27FC236}">
                  <a16:creationId xmlns:a16="http://schemas.microsoft.com/office/drawing/2014/main" id="{3BB9A351-1DE2-4517-B25A-143F06DC2EB5}"/>
                </a:ext>
              </a:extLst>
            </p:cNvPr>
            <p:cNvSpPr/>
            <p:nvPr/>
          </p:nvSpPr>
          <p:spPr>
            <a:xfrm rot="10800000" flipV="1">
              <a:off x="3496528" y="6509422"/>
              <a:ext cx="471868" cy="471868"/>
            </a:xfrm>
            <a:custGeom>
              <a:avLst/>
              <a:gdLst>
                <a:gd name="connsiteX0" fmla="*/ 478 w 471868"/>
                <a:gd name="connsiteY0" fmla="*/ 977 h 471868"/>
                <a:gd name="connsiteX1" fmla="*/ 472346 w 471868"/>
                <a:gd name="connsiteY1" fmla="*/ 977 h 471868"/>
                <a:gd name="connsiteX2" fmla="*/ 472346 w 471868"/>
                <a:gd name="connsiteY2" fmla="*/ 472846 h 471868"/>
                <a:gd name="connsiteX3" fmla="*/ 47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977"/>
                  </a:moveTo>
                  <a:lnTo>
                    <a:pt x="472346" y="977"/>
                  </a:lnTo>
                  <a:lnTo>
                    <a:pt x="472346" y="472846"/>
                  </a:lnTo>
                  <a:lnTo>
                    <a:pt x="478" y="472846"/>
                  </a:lnTo>
                  <a:close/>
                </a:path>
              </a:pathLst>
            </a:custGeom>
            <a:solidFill>
              <a:srgbClr val="CC3BD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: фигура 234">
              <a:extLst>
                <a:ext uri="{FF2B5EF4-FFF2-40B4-BE49-F238E27FC236}">
                  <a16:creationId xmlns:a16="http://schemas.microsoft.com/office/drawing/2014/main" id="{A8F80B44-18A8-4CE5-A9A3-96724CB4A08C}"/>
                </a:ext>
              </a:extLst>
            </p:cNvPr>
            <p:cNvSpPr/>
            <p:nvPr/>
          </p:nvSpPr>
          <p:spPr>
            <a:xfrm rot="10800000" flipV="1">
              <a:off x="3024662" y="6509422"/>
              <a:ext cx="471868" cy="471868"/>
            </a:xfrm>
            <a:custGeom>
              <a:avLst/>
              <a:gdLst>
                <a:gd name="connsiteX0" fmla="*/ 413 w 471868"/>
                <a:gd name="connsiteY0" fmla="*/ 977 h 471868"/>
                <a:gd name="connsiteX1" fmla="*/ 472282 w 471868"/>
                <a:gd name="connsiteY1" fmla="*/ 977 h 471868"/>
                <a:gd name="connsiteX2" fmla="*/ 472282 w 471868"/>
                <a:gd name="connsiteY2" fmla="*/ 472846 h 471868"/>
                <a:gd name="connsiteX3" fmla="*/ 413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13" y="977"/>
                  </a:moveTo>
                  <a:lnTo>
                    <a:pt x="472282" y="977"/>
                  </a:lnTo>
                  <a:lnTo>
                    <a:pt x="472282" y="472846"/>
                  </a:lnTo>
                  <a:lnTo>
                    <a:pt x="413" y="472846"/>
                  </a:lnTo>
                  <a:close/>
                </a:path>
              </a:pathLst>
            </a:custGeom>
            <a:solidFill>
              <a:srgbClr val="C934D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: фигура 235">
              <a:extLst>
                <a:ext uri="{FF2B5EF4-FFF2-40B4-BE49-F238E27FC236}">
                  <a16:creationId xmlns:a16="http://schemas.microsoft.com/office/drawing/2014/main" id="{80C878B3-2620-42C2-8259-E9FF68A830FA}"/>
                </a:ext>
              </a:extLst>
            </p:cNvPr>
            <p:cNvSpPr/>
            <p:nvPr/>
          </p:nvSpPr>
          <p:spPr>
            <a:xfrm rot="10800000" flipV="1">
              <a:off x="2552788" y="6509422"/>
              <a:ext cx="471868" cy="471868"/>
            </a:xfrm>
            <a:custGeom>
              <a:avLst/>
              <a:gdLst>
                <a:gd name="connsiteX0" fmla="*/ 349 w 471868"/>
                <a:gd name="connsiteY0" fmla="*/ 977 h 471868"/>
                <a:gd name="connsiteX1" fmla="*/ 472217 w 471868"/>
                <a:gd name="connsiteY1" fmla="*/ 977 h 471868"/>
                <a:gd name="connsiteX2" fmla="*/ 472217 w 471868"/>
                <a:gd name="connsiteY2" fmla="*/ 472846 h 471868"/>
                <a:gd name="connsiteX3" fmla="*/ 34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349" y="977"/>
                  </a:moveTo>
                  <a:lnTo>
                    <a:pt x="472217" y="977"/>
                  </a:lnTo>
                  <a:lnTo>
                    <a:pt x="472217" y="472846"/>
                  </a:lnTo>
                  <a:lnTo>
                    <a:pt x="349" y="472846"/>
                  </a:lnTo>
                  <a:close/>
                </a:path>
              </a:pathLst>
            </a:custGeom>
            <a:solidFill>
              <a:srgbClr val="C82FD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Полилиния: фигура 236">
              <a:extLst>
                <a:ext uri="{FF2B5EF4-FFF2-40B4-BE49-F238E27FC236}">
                  <a16:creationId xmlns:a16="http://schemas.microsoft.com/office/drawing/2014/main" id="{DFE02794-A4C2-4263-9401-3AE6619F2A3A}"/>
                </a:ext>
              </a:extLst>
            </p:cNvPr>
            <p:cNvSpPr/>
            <p:nvPr/>
          </p:nvSpPr>
          <p:spPr>
            <a:xfrm rot="10800000" flipV="1">
              <a:off x="2080929" y="6509422"/>
              <a:ext cx="471868" cy="471868"/>
            </a:xfrm>
            <a:custGeom>
              <a:avLst/>
              <a:gdLst>
                <a:gd name="connsiteX0" fmla="*/ 284 w 471868"/>
                <a:gd name="connsiteY0" fmla="*/ 977 h 471868"/>
                <a:gd name="connsiteX1" fmla="*/ 472153 w 471868"/>
                <a:gd name="connsiteY1" fmla="*/ 977 h 471868"/>
                <a:gd name="connsiteX2" fmla="*/ 472153 w 471868"/>
                <a:gd name="connsiteY2" fmla="*/ 472846 h 471868"/>
                <a:gd name="connsiteX3" fmla="*/ 284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84" y="977"/>
                  </a:moveTo>
                  <a:lnTo>
                    <a:pt x="472153" y="977"/>
                  </a:lnTo>
                  <a:lnTo>
                    <a:pt x="472153" y="472846"/>
                  </a:lnTo>
                  <a:lnTo>
                    <a:pt x="284" y="472846"/>
                  </a:lnTo>
                  <a:close/>
                </a:path>
              </a:pathLst>
            </a:custGeom>
            <a:solidFill>
              <a:srgbClr val="C62AE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: фигура 237">
              <a:extLst>
                <a:ext uri="{FF2B5EF4-FFF2-40B4-BE49-F238E27FC236}">
                  <a16:creationId xmlns:a16="http://schemas.microsoft.com/office/drawing/2014/main" id="{4EBEFE9F-8F88-4C53-878D-1FF1DDE3EA0A}"/>
                </a:ext>
              </a:extLst>
            </p:cNvPr>
            <p:cNvSpPr/>
            <p:nvPr/>
          </p:nvSpPr>
          <p:spPr>
            <a:xfrm rot="10800000" flipV="1">
              <a:off x="1609056" y="6509422"/>
              <a:ext cx="471868" cy="471868"/>
            </a:xfrm>
            <a:custGeom>
              <a:avLst/>
              <a:gdLst>
                <a:gd name="connsiteX0" fmla="*/ 220 w 471868"/>
                <a:gd name="connsiteY0" fmla="*/ 977 h 471868"/>
                <a:gd name="connsiteX1" fmla="*/ 472088 w 471868"/>
                <a:gd name="connsiteY1" fmla="*/ 977 h 471868"/>
                <a:gd name="connsiteX2" fmla="*/ 472088 w 471868"/>
                <a:gd name="connsiteY2" fmla="*/ 472846 h 471868"/>
                <a:gd name="connsiteX3" fmla="*/ 22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20" y="977"/>
                  </a:moveTo>
                  <a:lnTo>
                    <a:pt x="472088" y="977"/>
                  </a:lnTo>
                  <a:lnTo>
                    <a:pt x="472088" y="472846"/>
                  </a:lnTo>
                  <a:lnTo>
                    <a:pt x="220" y="472846"/>
                  </a:lnTo>
                  <a:close/>
                </a:path>
              </a:pathLst>
            </a:custGeom>
            <a:solidFill>
              <a:srgbClr val="C627E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0" name="Полилиния: фигура 239">
              <a:extLst>
                <a:ext uri="{FF2B5EF4-FFF2-40B4-BE49-F238E27FC236}">
                  <a16:creationId xmlns:a16="http://schemas.microsoft.com/office/drawing/2014/main" id="{ACDB3F8F-CCD7-43AD-9A20-FE20DF03502D}"/>
                </a:ext>
              </a:extLst>
            </p:cNvPr>
            <p:cNvSpPr/>
            <p:nvPr/>
          </p:nvSpPr>
          <p:spPr>
            <a:xfrm rot="10800000" flipV="1">
              <a:off x="665316" y="6509422"/>
              <a:ext cx="471868" cy="471868"/>
            </a:xfrm>
            <a:custGeom>
              <a:avLst/>
              <a:gdLst>
                <a:gd name="connsiteX0" fmla="*/ 91 w 471868"/>
                <a:gd name="connsiteY0" fmla="*/ 977 h 471868"/>
                <a:gd name="connsiteX1" fmla="*/ 471959 w 471868"/>
                <a:gd name="connsiteY1" fmla="*/ 977 h 471868"/>
                <a:gd name="connsiteX2" fmla="*/ 471959 w 471868"/>
                <a:gd name="connsiteY2" fmla="*/ 472846 h 471868"/>
                <a:gd name="connsiteX3" fmla="*/ 9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1" y="977"/>
                  </a:moveTo>
                  <a:lnTo>
                    <a:pt x="471959" y="977"/>
                  </a:lnTo>
                  <a:lnTo>
                    <a:pt x="471959" y="472846"/>
                  </a:lnTo>
                  <a:lnTo>
                    <a:pt x="91" y="472846"/>
                  </a:lnTo>
                  <a:close/>
                </a:path>
              </a:pathLst>
            </a:custGeom>
            <a:solidFill>
              <a:srgbClr val="C728E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1" name="Полилиния: фигура 240">
              <a:extLst>
                <a:ext uri="{FF2B5EF4-FFF2-40B4-BE49-F238E27FC236}">
                  <a16:creationId xmlns:a16="http://schemas.microsoft.com/office/drawing/2014/main" id="{0DC750A9-4288-409A-85E2-EFD1D73B864A}"/>
                </a:ext>
              </a:extLst>
            </p:cNvPr>
            <p:cNvSpPr/>
            <p:nvPr/>
          </p:nvSpPr>
          <p:spPr>
            <a:xfrm rot="10800000" flipV="1">
              <a:off x="193444" y="6509422"/>
              <a:ext cx="471868" cy="471868"/>
            </a:xfrm>
            <a:custGeom>
              <a:avLst/>
              <a:gdLst>
                <a:gd name="connsiteX0" fmla="*/ 26 w 471868"/>
                <a:gd name="connsiteY0" fmla="*/ 977 h 471868"/>
                <a:gd name="connsiteX1" fmla="*/ 471895 w 471868"/>
                <a:gd name="connsiteY1" fmla="*/ 977 h 471868"/>
                <a:gd name="connsiteX2" fmla="*/ 471895 w 471868"/>
                <a:gd name="connsiteY2" fmla="*/ 472846 h 471868"/>
                <a:gd name="connsiteX3" fmla="*/ 26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977"/>
                  </a:moveTo>
                  <a:lnTo>
                    <a:pt x="471895" y="977"/>
                  </a:lnTo>
                  <a:lnTo>
                    <a:pt x="471895" y="472846"/>
                  </a:lnTo>
                  <a:lnTo>
                    <a:pt x="26" y="472846"/>
                  </a:lnTo>
                  <a:close/>
                </a:path>
              </a:pathLst>
            </a:custGeom>
            <a:solidFill>
              <a:srgbClr val="C72CE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2" name="Полилиния: фигура 241">
              <a:extLst>
                <a:ext uri="{FF2B5EF4-FFF2-40B4-BE49-F238E27FC236}">
                  <a16:creationId xmlns:a16="http://schemas.microsoft.com/office/drawing/2014/main" id="{4FEB4B63-C197-4EC8-B250-E9A3B6420550}"/>
                </a:ext>
              </a:extLst>
            </p:cNvPr>
            <p:cNvSpPr/>
            <p:nvPr/>
          </p:nvSpPr>
          <p:spPr>
            <a:xfrm rot="10800000" flipV="1">
              <a:off x="-278419" y="6509422"/>
              <a:ext cx="471868" cy="471868"/>
            </a:xfrm>
            <a:custGeom>
              <a:avLst/>
              <a:gdLst>
                <a:gd name="connsiteX0" fmla="*/ -38 w 471868"/>
                <a:gd name="connsiteY0" fmla="*/ 977 h 471868"/>
                <a:gd name="connsiteX1" fmla="*/ 471830 w 471868"/>
                <a:gd name="connsiteY1" fmla="*/ 977 h 471868"/>
                <a:gd name="connsiteX2" fmla="*/ 471830 w 471868"/>
                <a:gd name="connsiteY2" fmla="*/ 472846 h 471868"/>
                <a:gd name="connsiteX3" fmla="*/ -3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977"/>
                  </a:moveTo>
                  <a:lnTo>
                    <a:pt x="471830" y="977"/>
                  </a:lnTo>
                  <a:lnTo>
                    <a:pt x="471830" y="472846"/>
                  </a:lnTo>
                  <a:lnTo>
                    <a:pt x="-38" y="472846"/>
                  </a:lnTo>
                  <a:close/>
                </a:path>
              </a:pathLst>
            </a:custGeom>
            <a:solidFill>
              <a:srgbClr val="C931D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5" name="Полилиния: фигура 244">
              <a:extLst>
                <a:ext uri="{FF2B5EF4-FFF2-40B4-BE49-F238E27FC236}">
                  <a16:creationId xmlns:a16="http://schemas.microsoft.com/office/drawing/2014/main" id="{CABE845F-D1AE-4ADF-A72D-D7AEA03D2DAE}"/>
                </a:ext>
              </a:extLst>
            </p:cNvPr>
            <p:cNvSpPr/>
            <p:nvPr/>
          </p:nvSpPr>
          <p:spPr>
            <a:xfrm>
              <a:off x="-181717" y="-792725"/>
              <a:ext cx="12581025" cy="7807474"/>
            </a:xfrm>
            <a:custGeom>
              <a:avLst/>
              <a:gdLst>
                <a:gd name="connsiteX0" fmla="*/ 0 w 12581025"/>
                <a:gd name="connsiteY0" fmla="*/ 0 h 7807474"/>
                <a:gd name="connsiteX1" fmla="*/ 12581026 w 12581025"/>
                <a:gd name="connsiteY1" fmla="*/ 0 h 7807474"/>
                <a:gd name="connsiteX2" fmla="*/ 12581026 w 12581025"/>
                <a:gd name="connsiteY2" fmla="*/ 7807474 h 7807474"/>
                <a:gd name="connsiteX3" fmla="*/ 0 w 12581025"/>
                <a:gd name="connsiteY3" fmla="*/ 7807474 h 780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025" h="7807474">
                  <a:moveTo>
                    <a:pt x="0" y="0"/>
                  </a:moveTo>
                  <a:lnTo>
                    <a:pt x="12581026" y="0"/>
                  </a:lnTo>
                  <a:lnTo>
                    <a:pt x="12581026" y="7807474"/>
                  </a:lnTo>
                  <a:lnTo>
                    <a:pt x="0" y="7807474"/>
                  </a:lnTo>
                  <a:close/>
                </a:path>
              </a:pathLst>
            </a:custGeom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46" name="Заголовок 1">
            <a:extLst>
              <a:ext uri="{FF2B5EF4-FFF2-40B4-BE49-F238E27FC236}">
                <a16:creationId xmlns:a16="http://schemas.microsoft.com/office/drawing/2014/main" id="{7BBA1FE3-FA5D-48C1-95B4-A2DA61CB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3122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4FF3338-002A-48B9-AB31-44689C2294BB}"/>
              </a:ext>
            </a:extLst>
          </p:cNvPr>
          <p:cNvSpPr/>
          <p:nvPr userDrawn="1"/>
        </p:nvSpPr>
        <p:spPr>
          <a:xfrm>
            <a:off x="2314137" y="5751604"/>
            <a:ext cx="9290488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29FF0B-ED76-42F4-9F24-79A68A747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7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2B3441-2900-4659-A6A8-4C83E14628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C227373-5D99-4693-9168-E169EE46700F}"/>
              </a:ext>
            </a:extLst>
          </p:cNvPr>
          <p:cNvSpPr/>
          <p:nvPr userDrawn="1"/>
        </p:nvSpPr>
        <p:spPr>
          <a:xfrm>
            <a:off x="-262758" y="-1"/>
            <a:ext cx="3857298" cy="1303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0E36F3-CE56-4D79-8592-A83914F85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5" y="498625"/>
            <a:ext cx="2323994" cy="433630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C44E836-E91F-48CE-BFB3-A80764349754}"/>
              </a:ext>
            </a:extLst>
          </p:cNvPr>
          <p:cNvSpPr/>
          <p:nvPr userDrawn="1"/>
        </p:nvSpPr>
        <p:spPr>
          <a:xfrm>
            <a:off x="3195800" y="0"/>
            <a:ext cx="9290489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8830F2C-4309-4B4B-89FA-E62D4A27A24C}"/>
              </a:ext>
            </a:extLst>
          </p:cNvPr>
          <p:cNvSpPr/>
          <p:nvPr userDrawn="1"/>
        </p:nvSpPr>
        <p:spPr>
          <a:xfrm>
            <a:off x="3594540" y="627830"/>
            <a:ext cx="9290489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24">
            <a:extLst>
              <a:ext uri="{FF2B5EF4-FFF2-40B4-BE49-F238E27FC236}">
                <a16:creationId xmlns:a16="http://schemas.microsoft.com/office/drawing/2014/main" id="{A3B75382-AD31-4A7D-9D52-EEB5CDF1D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946" y="2381648"/>
            <a:ext cx="7427350" cy="16155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</p:spTree>
    <p:extLst>
      <p:ext uri="{BB962C8B-B14F-4D97-AF65-F5344CB8AC3E}">
        <p14:creationId xmlns:p14="http://schemas.microsoft.com/office/powerpoint/2010/main" val="17470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39E0197-35DE-4CD3-9BDC-FC5B7D094B3F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C6C2D14-14A0-4CF2-AA09-99116197AF49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3D3A226-8EA9-452A-AFAE-C0F33DD3B8E6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0C03D-CE6B-402B-A456-81BC432223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105156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F403634-DB8C-4BB2-B3D6-D3E6A246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FB487-B874-4CAA-88C5-B6EF4EE5F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389A9AB-EC5D-47AF-8A39-5EDD26A267FC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349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ов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F676086-53A0-4B2C-9370-04CF6F373558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11BC4D5-45E3-41FF-A5DF-C4D7D7300BDB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6B7D289-7411-4407-8442-7C73BF0A2809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0C03D-CE6B-402B-A456-81BC432223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105156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F403634-DB8C-4BB2-B3D6-D3E6A246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FB487-B874-4CAA-88C5-B6EF4EE5F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33836B1-8C73-4987-9BC8-63648C2A8EFB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516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99C536D-C47C-4C4F-9E03-D71F96D1EC2A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8E64150-B66E-425A-98B6-DC89A9B2F74D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D890D7-A61F-40C3-BDD4-1D8D074FB0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C63382-01BD-4DF9-981C-4D87D7E93283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6000" cy="6858000"/>
          </a:xfrm>
          <a:prstGeom prst="round1Rect">
            <a:avLst>
              <a:gd name="adj" fmla="val 5417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43456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кст с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99C536D-C47C-4C4F-9E03-D71F96D1EC2A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8E64150-B66E-425A-98B6-DC89A9B2F74D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D890D7-A61F-40C3-BDD4-1D8D074FB0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C63382-01BD-4DF9-981C-4D87D7E93283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6000" cy="6858000"/>
          </a:xfrm>
          <a:prstGeom prst="round1Rect">
            <a:avLst>
              <a:gd name="adj" fmla="val 54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241498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49275"/>
            <a:ext cx="5508623" cy="5883849"/>
          </a:xfrm>
          <a:prstGeom prst="roundRect">
            <a:avLst>
              <a:gd name="adj" fmla="val 4060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5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49275"/>
            <a:ext cx="5508623" cy="5883849"/>
          </a:xfrm>
          <a:prstGeom prst="roundRect">
            <a:avLst>
              <a:gd name="adj" fmla="val 4060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90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4" y="1242445"/>
            <a:ext cx="11115101" cy="218655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20160" y="3676739"/>
            <a:ext cx="9084463" cy="2799249"/>
          </a:xfrm>
          <a:prstGeom prst="roundRect">
            <a:avLst>
              <a:gd name="adj" fmla="val 6238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C7434C6-9FDC-40C2-8FB4-48D46FFA4935}"/>
              </a:ext>
            </a:extLst>
          </p:cNvPr>
          <p:cNvGrpSpPr/>
          <p:nvPr userDrawn="1"/>
        </p:nvGrpSpPr>
        <p:grpSpPr>
          <a:xfrm rot="20558682" flipH="1">
            <a:off x="-4523926" y="1085355"/>
            <a:ext cx="8042869" cy="7982016"/>
            <a:chOff x="9021484" y="-3105176"/>
            <a:chExt cx="6257697" cy="6210351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18A0C59-76A0-441A-B50D-E4CC50BB1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130334E-11C8-4C69-A842-5932B90C6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4"/>
              <a:ext cx="3957528" cy="3957528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B40044-B216-4F46-AF34-0BFC8A7B8D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02492" y="2705701"/>
            <a:ext cx="2469580" cy="3078198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09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D4015-1E99-4743-903E-2D32095E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40" y="384356"/>
            <a:ext cx="10515600" cy="519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283E97-99DD-4329-B32C-FB7C6DD7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526" y="12319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8155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3" r:id="rId2"/>
    <p:sldLayoutId id="2147483650" r:id="rId3"/>
    <p:sldLayoutId id="2147483660" r:id="rId4"/>
    <p:sldLayoutId id="2147483658" r:id="rId5"/>
    <p:sldLayoutId id="2147483663" r:id="rId6"/>
    <p:sldLayoutId id="2147483662" r:id="rId7"/>
    <p:sldLayoutId id="2147483651" r:id="rId8"/>
    <p:sldLayoutId id="2147483664" r:id="rId9"/>
    <p:sldLayoutId id="2147483654" r:id="rId10"/>
    <p:sldLayoutId id="2147483659" r:id="rId11"/>
    <p:sldLayoutId id="2147483665" r:id="rId12"/>
    <p:sldLayoutId id="2147483655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orient="horz" pos="346" userDrawn="1">
          <p15:clr>
            <a:srgbClr val="F26B43"/>
          </p15:clr>
        </p15:guide>
        <p15:guide id="3" pos="7310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BF847E9-AE96-429B-9933-3AF89D9E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596" y="2033072"/>
            <a:ext cx="4240728" cy="42407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ABDB7-04D5-089D-165B-79740DB4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00" y="1717430"/>
            <a:ext cx="7427350" cy="269132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ВВЕДЕНИЕ В ПРАКТИКИ </a:t>
            </a:r>
            <a:r>
              <a:rPr lang="en-US" dirty="0"/>
              <a:t>CI</a:t>
            </a:r>
            <a:r>
              <a:rPr lang="ru-RU" dirty="0"/>
              <a:t>/</a:t>
            </a:r>
            <a:r>
              <a:rPr lang="en-US" dirty="0"/>
              <a:t>CD</a:t>
            </a:r>
            <a:endParaRPr lang="ru-RU" sz="4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14A938-5482-4F45-A27B-2B49A45E7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87927" y="4518966"/>
            <a:ext cx="6257697" cy="621035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90E0DB8-7563-436E-B401-B3CB31787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35" y="880836"/>
            <a:ext cx="3538289" cy="5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en-US" dirty="0"/>
              <a:t>Continuous Integration</a:t>
            </a:r>
            <a:r>
              <a:rPr lang="ru-RU" dirty="0"/>
              <a:t> (</a:t>
            </a:r>
            <a:r>
              <a:rPr lang="en-US" dirty="0"/>
              <a:t>CI)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6"/>
            <a:ext cx="10017958" cy="136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i="1" dirty="0"/>
              <a:t>Практика разработки ПО, подразумевающая частое слияние изменений кода в </a:t>
            </a:r>
            <a:r>
              <a:rPr lang="en-US" sz="2400" i="1" dirty="0"/>
              <a:t>VCS</a:t>
            </a:r>
            <a:r>
              <a:rPr lang="ru-RU" sz="2400" i="1" dirty="0"/>
              <a:t> с последующей автоматической сборкой и тестированием</a:t>
            </a:r>
          </a:p>
        </p:txBody>
      </p:sp>
    </p:spTree>
    <p:extLst>
      <p:ext uri="{BB962C8B-B14F-4D97-AF65-F5344CB8AC3E}">
        <p14:creationId xmlns:p14="http://schemas.microsoft.com/office/powerpoint/2010/main" val="153367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191316-1B08-F536-2905-D40B1E748D0E}"/>
              </a:ext>
            </a:extLst>
          </p:cNvPr>
          <p:cNvSpPr/>
          <p:nvPr/>
        </p:nvSpPr>
        <p:spPr>
          <a:xfrm>
            <a:off x="1845365" y="4247249"/>
            <a:ext cx="8501270" cy="1878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5488960-A514-E160-4A04-E52F2C4239D6}"/>
              </a:ext>
            </a:extLst>
          </p:cNvPr>
          <p:cNvSpPr/>
          <p:nvPr/>
        </p:nvSpPr>
        <p:spPr>
          <a:xfrm>
            <a:off x="1845364" y="1340526"/>
            <a:ext cx="8501270" cy="2371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72795A70-C685-042F-C616-EE5CE250C0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35305" y="2544685"/>
            <a:ext cx="763344" cy="763344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0CA1EF62-DEF4-2939-5925-D5D0A71F88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8592" y="2546202"/>
            <a:ext cx="665137" cy="665137"/>
          </a:xfrm>
          <a:prstGeom prst="rect">
            <a:avLst/>
          </a:prstGeom>
        </p:spPr>
      </p:pic>
      <p:grpSp>
        <p:nvGrpSpPr>
          <p:cNvPr id="10" name="Group 7">
            <a:extLst>
              <a:ext uri="{FF2B5EF4-FFF2-40B4-BE49-F238E27FC236}">
                <a16:creationId xmlns:a16="http://schemas.microsoft.com/office/drawing/2014/main" id="{70940CAA-1E69-F9F6-1FF8-328D026C3FDC}"/>
              </a:ext>
            </a:extLst>
          </p:cNvPr>
          <p:cNvGrpSpPr/>
          <p:nvPr/>
        </p:nvGrpSpPr>
        <p:grpSpPr>
          <a:xfrm>
            <a:off x="1888367" y="2511539"/>
            <a:ext cx="870858" cy="748803"/>
            <a:chOff x="575521" y="1711365"/>
            <a:chExt cx="1632996" cy="1709129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384CF1A8-3F41-7ED5-82A1-61A7E687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5521" y="1711365"/>
              <a:ext cx="1300593" cy="1300593"/>
            </a:xfrm>
            <a:prstGeom prst="rect">
              <a:avLst/>
            </a:prstGeom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98EA36E2-1729-1E20-E478-7EF064C2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7921" y="1863765"/>
              <a:ext cx="1300593" cy="1300593"/>
            </a:xfrm>
            <a:prstGeom prst="rect">
              <a:avLst/>
            </a:prstGeom>
          </p:spPr>
        </p:pic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BD2CE7E9-BFBF-0765-5077-A669CF731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7924" y="2119901"/>
              <a:ext cx="1300593" cy="1300593"/>
            </a:xfrm>
            <a:prstGeom prst="rect">
              <a:avLst/>
            </a:prstGeom>
          </p:spPr>
        </p:pic>
      </p:grpSp>
      <p:grpSp>
        <p:nvGrpSpPr>
          <p:cNvPr id="14" name="Group 20">
            <a:extLst>
              <a:ext uri="{FF2B5EF4-FFF2-40B4-BE49-F238E27FC236}">
                <a16:creationId xmlns:a16="http://schemas.microsoft.com/office/drawing/2014/main" id="{08B5A808-8D24-9615-DB5F-A9238684EE11}"/>
              </a:ext>
            </a:extLst>
          </p:cNvPr>
          <p:cNvGrpSpPr/>
          <p:nvPr/>
        </p:nvGrpSpPr>
        <p:grpSpPr>
          <a:xfrm>
            <a:off x="1888367" y="4792691"/>
            <a:ext cx="962940" cy="787612"/>
            <a:chOff x="575521" y="1711365"/>
            <a:chExt cx="1632996" cy="1709129"/>
          </a:xfrm>
        </p:grpSpPr>
        <p:pic>
          <p:nvPicPr>
            <p:cNvPr id="15" name="Picture 21">
              <a:extLst>
                <a:ext uri="{FF2B5EF4-FFF2-40B4-BE49-F238E27FC236}">
                  <a16:creationId xmlns:a16="http://schemas.microsoft.com/office/drawing/2014/main" id="{0E193F76-6B03-8DCD-4626-7920D439B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5521" y="1711365"/>
              <a:ext cx="1300593" cy="1300593"/>
            </a:xfrm>
            <a:prstGeom prst="rect">
              <a:avLst/>
            </a:prstGeom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E0275822-F606-F16F-765F-71A2A4EBD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7921" y="1863765"/>
              <a:ext cx="1300593" cy="1300593"/>
            </a:xfrm>
            <a:prstGeom prst="rect">
              <a:avLst/>
            </a:prstGeom>
          </p:spPr>
        </p:pic>
        <p:pic>
          <p:nvPicPr>
            <p:cNvPr id="20" name="Picture 23">
              <a:extLst>
                <a:ext uri="{FF2B5EF4-FFF2-40B4-BE49-F238E27FC236}">
                  <a16:creationId xmlns:a16="http://schemas.microsoft.com/office/drawing/2014/main" id="{DD8E1B86-A503-B9FC-AD01-4F11954A2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7924" y="2119901"/>
              <a:ext cx="1300593" cy="1300593"/>
            </a:xfrm>
            <a:prstGeom prst="rect">
              <a:avLst/>
            </a:prstGeom>
          </p:spPr>
        </p:pic>
      </p:grpSp>
      <p:sp>
        <p:nvSpPr>
          <p:cNvPr id="21" name="Arrow: Right 24">
            <a:extLst>
              <a:ext uri="{FF2B5EF4-FFF2-40B4-BE49-F238E27FC236}">
                <a16:creationId xmlns:a16="http://schemas.microsoft.com/office/drawing/2014/main" id="{C4B24933-F881-908D-0C1D-7AFD65B5D7B3}"/>
              </a:ext>
            </a:extLst>
          </p:cNvPr>
          <p:cNvSpPr/>
          <p:nvPr/>
        </p:nvSpPr>
        <p:spPr>
          <a:xfrm>
            <a:off x="3197177" y="5041365"/>
            <a:ext cx="4429910" cy="247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2" name="Picture 25">
            <a:extLst>
              <a:ext uri="{FF2B5EF4-FFF2-40B4-BE49-F238E27FC236}">
                <a16:creationId xmlns:a16="http://schemas.microsoft.com/office/drawing/2014/main" id="{DE953D7B-CC23-C333-A5DA-3DD7D8362D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5495" y="4842311"/>
            <a:ext cx="795852" cy="795852"/>
          </a:xfrm>
          <a:prstGeom prst="rect">
            <a:avLst/>
          </a:prstGeom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C7B76313-C461-D443-A959-D8F50BD90C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0720" y="2599623"/>
            <a:ext cx="747594" cy="653469"/>
          </a:xfrm>
          <a:prstGeom prst="rect">
            <a:avLst/>
          </a:prstGeom>
        </p:spPr>
      </p:pic>
      <p:sp>
        <p:nvSpPr>
          <p:cNvPr id="24" name="Arrow: Right 27">
            <a:extLst>
              <a:ext uri="{FF2B5EF4-FFF2-40B4-BE49-F238E27FC236}">
                <a16:creationId xmlns:a16="http://schemas.microsoft.com/office/drawing/2014/main" id="{77628137-E70E-37FA-25D9-4FEFDD0B8170}"/>
              </a:ext>
            </a:extLst>
          </p:cNvPr>
          <p:cNvSpPr/>
          <p:nvPr/>
        </p:nvSpPr>
        <p:spPr>
          <a:xfrm>
            <a:off x="7818226" y="2853962"/>
            <a:ext cx="1138676" cy="19537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7181B6-20B1-36E9-61FE-979A65C6E25C}"/>
              </a:ext>
            </a:extLst>
          </p:cNvPr>
          <p:cNvSpPr txBox="1"/>
          <p:nvPr/>
        </p:nvSpPr>
        <p:spPr>
          <a:xfrm>
            <a:off x="4545190" y="3214611"/>
            <a:ext cx="681148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VCS</a:t>
            </a:r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03B4DE-6D66-3133-B267-BDB703CE9BC1}"/>
              </a:ext>
            </a:extLst>
          </p:cNvPr>
          <p:cNvSpPr txBox="1"/>
          <p:nvPr/>
        </p:nvSpPr>
        <p:spPr>
          <a:xfrm>
            <a:off x="6550808" y="3281893"/>
            <a:ext cx="1526689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Build server</a:t>
            </a:r>
            <a:endParaRPr lang="ru-RU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13C52-7855-8BB9-7839-77D871648050}"/>
              </a:ext>
            </a:extLst>
          </p:cNvPr>
          <p:cNvSpPr txBox="1"/>
          <p:nvPr/>
        </p:nvSpPr>
        <p:spPr>
          <a:xfrm>
            <a:off x="8419083" y="3319135"/>
            <a:ext cx="1526689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Server</a:t>
            </a:r>
            <a:endParaRPr lang="ru-RU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E40A05-85FD-A083-D5A8-9B034F9412BF}"/>
              </a:ext>
            </a:extLst>
          </p:cNvPr>
          <p:cNvSpPr txBox="1"/>
          <p:nvPr/>
        </p:nvSpPr>
        <p:spPr>
          <a:xfrm>
            <a:off x="8215495" y="5638163"/>
            <a:ext cx="1526689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Server</a:t>
            </a:r>
            <a:endParaRPr lang="ru-RU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DFB9737-9A62-0072-2EA1-4BCF6B1D00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10184" y="1641948"/>
            <a:ext cx="648487" cy="6484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B626D5-E213-257B-EFA0-1C06D0F72018}"/>
              </a:ext>
            </a:extLst>
          </p:cNvPr>
          <p:cNvSpPr txBox="1"/>
          <p:nvPr/>
        </p:nvSpPr>
        <p:spPr>
          <a:xfrm>
            <a:off x="6609721" y="1774231"/>
            <a:ext cx="831273" cy="30777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Tests</a:t>
            </a:r>
            <a:endParaRPr lang="ru-RU" dirty="0"/>
          </a:p>
        </p:txBody>
      </p:sp>
      <p:sp>
        <p:nvSpPr>
          <p:cNvPr id="31" name="Arrow: Right 39">
            <a:extLst>
              <a:ext uri="{FF2B5EF4-FFF2-40B4-BE49-F238E27FC236}">
                <a16:creationId xmlns:a16="http://schemas.microsoft.com/office/drawing/2014/main" id="{CC100FD3-55E0-EE05-DAF7-3CD896CB9F28}"/>
              </a:ext>
            </a:extLst>
          </p:cNvPr>
          <p:cNvSpPr/>
          <p:nvPr/>
        </p:nvSpPr>
        <p:spPr>
          <a:xfrm>
            <a:off x="5412132" y="2810254"/>
            <a:ext cx="1138676" cy="19537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32" name="Arrow: Right 40">
            <a:extLst>
              <a:ext uri="{FF2B5EF4-FFF2-40B4-BE49-F238E27FC236}">
                <a16:creationId xmlns:a16="http://schemas.microsoft.com/office/drawing/2014/main" id="{1D691A47-AB76-DE5D-2974-A84BD610761F}"/>
              </a:ext>
            </a:extLst>
          </p:cNvPr>
          <p:cNvSpPr/>
          <p:nvPr/>
        </p:nvSpPr>
        <p:spPr>
          <a:xfrm>
            <a:off x="2904730" y="2804780"/>
            <a:ext cx="1138676" cy="19537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33" name="Arrow: Right 42">
            <a:extLst>
              <a:ext uri="{FF2B5EF4-FFF2-40B4-BE49-F238E27FC236}">
                <a16:creationId xmlns:a16="http://schemas.microsoft.com/office/drawing/2014/main" id="{4CA355D3-3FC7-9F5D-0EE1-25C137C35D02}"/>
              </a:ext>
            </a:extLst>
          </p:cNvPr>
          <p:cNvSpPr/>
          <p:nvPr/>
        </p:nvSpPr>
        <p:spPr>
          <a:xfrm rot="10800000">
            <a:off x="2223949" y="1885710"/>
            <a:ext cx="3555572" cy="1639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7BF77470-A7B1-99F9-881C-8A31F5255D2B}"/>
              </a:ext>
            </a:extLst>
          </p:cNvPr>
          <p:cNvSpPr/>
          <p:nvPr/>
        </p:nvSpPr>
        <p:spPr>
          <a:xfrm rot="16200000">
            <a:off x="6910531" y="2205771"/>
            <a:ext cx="229655" cy="2534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8A280D-ADCB-2E01-BD77-B7711ADC61D1}"/>
              </a:ext>
            </a:extLst>
          </p:cNvPr>
          <p:cNvSpPr txBox="1"/>
          <p:nvPr/>
        </p:nvSpPr>
        <p:spPr>
          <a:xfrm>
            <a:off x="7772398" y="1340526"/>
            <a:ext cx="1526689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Test Server</a:t>
            </a:r>
            <a:endParaRPr lang="ru-RU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6AAE73-6EE0-D6EB-C76B-7D81F9968D18}"/>
              </a:ext>
            </a:extLst>
          </p:cNvPr>
          <p:cNvSpPr txBox="1"/>
          <p:nvPr/>
        </p:nvSpPr>
        <p:spPr>
          <a:xfrm>
            <a:off x="7884139" y="2594522"/>
            <a:ext cx="1526689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Publish</a:t>
            </a:r>
            <a:endParaRPr lang="ru-RU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4257C951-5A0F-908A-01B4-00987B609F15}"/>
              </a:ext>
            </a:extLst>
          </p:cNvPr>
          <p:cNvSpPr/>
          <p:nvPr/>
        </p:nvSpPr>
        <p:spPr>
          <a:xfrm rot="18901892">
            <a:off x="7632037" y="2281155"/>
            <a:ext cx="280722" cy="2073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07362B-9FB8-0D96-D0BC-A391BDEA38EF}"/>
              </a:ext>
            </a:extLst>
          </p:cNvPr>
          <p:cNvSpPr txBox="1"/>
          <p:nvPr/>
        </p:nvSpPr>
        <p:spPr>
          <a:xfrm>
            <a:off x="2904730" y="1620343"/>
            <a:ext cx="1738217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Notifications</a:t>
            </a:r>
            <a:endParaRPr lang="ru-RU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819922-796D-1C38-A081-C73D296CFB36}"/>
              </a:ext>
            </a:extLst>
          </p:cNvPr>
          <p:cNvSpPr txBox="1"/>
          <p:nvPr/>
        </p:nvSpPr>
        <p:spPr>
          <a:xfrm>
            <a:off x="6609721" y="994706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Сборка нормального человека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216B0B-938A-0E5C-9F2B-C768382C810A}"/>
              </a:ext>
            </a:extLst>
          </p:cNvPr>
          <p:cNvSpPr txBox="1"/>
          <p:nvPr/>
        </p:nvSpPr>
        <p:spPr>
          <a:xfrm>
            <a:off x="7874491" y="3928366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Сборка курильщика</a:t>
            </a:r>
          </a:p>
        </p:txBody>
      </p:sp>
    </p:spTree>
    <p:extLst>
      <p:ext uri="{BB962C8B-B14F-4D97-AF65-F5344CB8AC3E}">
        <p14:creationId xmlns:p14="http://schemas.microsoft.com/office/powerpoint/2010/main" val="212964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en-US" dirty="0"/>
              <a:t>Continuous Integration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5"/>
            <a:ext cx="10017958" cy="3871815"/>
          </a:xfrm>
        </p:spPr>
        <p:txBody>
          <a:bodyPr>
            <a:normAutofit/>
          </a:bodyPr>
          <a:lstStyle/>
          <a:p>
            <a:r>
              <a:rPr lang="ru-RU" dirty="0"/>
              <a:t>Единый репозиторий для хранения исходного кода</a:t>
            </a:r>
          </a:p>
          <a:p>
            <a:endParaRPr lang="ru-RU" dirty="0"/>
          </a:p>
          <a:p>
            <a:r>
              <a:rPr lang="ru-RU" dirty="0"/>
              <a:t>Фазы сборки: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Сборка проекта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Автоматизированное выполнение тестов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Доставка*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Прочие интеграции: статический анализ исходного кода, уведомления, взаимодействия с баг-трекингом и т.д.</a:t>
            </a:r>
          </a:p>
        </p:txBody>
      </p:sp>
    </p:spTree>
    <p:extLst>
      <p:ext uri="{BB962C8B-B14F-4D97-AF65-F5344CB8AC3E}">
        <p14:creationId xmlns:p14="http://schemas.microsoft.com/office/powerpoint/2010/main" val="125927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en-US" dirty="0"/>
              <a:t>CI:</a:t>
            </a:r>
            <a:r>
              <a:rPr lang="ru-RU" dirty="0"/>
              <a:t> инструменты</a:t>
            </a:r>
          </a:p>
        </p:txBody>
      </p:sp>
      <p:pic>
        <p:nvPicPr>
          <p:cNvPr id="4" name="Picture 2" descr="Jenkins настройка Email оповещений | DATAENGINER">
            <a:extLst>
              <a:ext uri="{FF2B5EF4-FFF2-40B4-BE49-F238E27FC236}">
                <a16:creationId xmlns:a16="http://schemas.microsoft.com/office/drawing/2014/main" id="{0A13E83E-C7FD-B9BE-886F-B671FD4E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5" y="4222445"/>
            <a:ext cx="2521010" cy="166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eeping TeamCity project settings under Version Control – Th!nk ...">
            <a:extLst>
              <a:ext uri="{FF2B5EF4-FFF2-40B4-BE49-F238E27FC236}">
                <a16:creationId xmlns:a16="http://schemas.microsoft.com/office/drawing/2014/main" id="{71EA7184-AA55-8E4A-1873-CE86BBC0DA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227" y="4089437"/>
            <a:ext cx="1926077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Файл:GitLab logo.png — Википедия">
            <a:extLst>
              <a:ext uri="{FF2B5EF4-FFF2-40B4-BE49-F238E27FC236}">
                <a16:creationId xmlns:a16="http://schemas.microsoft.com/office/drawing/2014/main" id="{57828D4D-8491-4E04-A7EC-9A4EEF7A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48" y="975493"/>
            <a:ext cx="7189378" cy="255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86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en-US" dirty="0"/>
              <a:t>Pipeline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9C9E08-55CC-43E0-F9B1-24CAA1DC3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828803"/>
            <a:ext cx="11836400" cy="2895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BA5681-DACD-4DE8-A505-0A30D5059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19" y="3809188"/>
            <a:ext cx="7197354" cy="268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9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en-US" dirty="0" err="1"/>
              <a:t>gitlab-ci.yml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2CC35E-9B16-49EF-BBAA-AA312843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17" y="994706"/>
            <a:ext cx="4202952" cy="36244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2851A9-5612-4EF3-A619-D7E5A02E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923" y="1071808"/>
            <a:ext cx="7323077" cy="362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10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6294047" cy="635476"/>
          </a:xfrm>
        </p:spPr>
        <p:txBody>
          <a:bodyPr>
            <a:normAutofit/>
          </a:bodyPr>
          <a:lstStyle/>
          <a:p>
            <a:r>
              <a:rPr lang="en-US" dirty="0"/>
              <a:t>CI.</a:t>
            </a:r>
            <a:r>
              <a:rPr lang="ru-RU" dirty="0"/>
              <a:t> Советы и рекомендации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5"/>
            <a:ext cx="10017958" cy="387181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коммитить чаще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коммитить сломанный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все тесты должны проходить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исправлять ошибки, как можно раньше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наблюдать за метриками*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87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8673930" cy="635476"/>
          </a:xfrm>
        </p:spPr>
        <p:txBody>
          <a:bodyPr>
            <a:normAutofit/>
          </a:bodyPr>
          <a:lstStyle/>
          <a:p>
            <a:r>
              <a:rPr lang="en-US" dirty="0"/>
              <a:t>Continuous Delivery &amp;Deployment (CD)</a:t>
            </a:r>
            <a:endParaRPr lang="ru-RU" dirty="0"/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CBED3483-510C-4D00-A049-CD57D9939B66}"/>
              </a:ext>
            </a:extLst>
          </p:cNvPr>
          <p:cNvSpPr/>
          <p:nvPr/>
        </p:nvSpPr>
        <p:spPr>
          <a:xfrm>
            <a:off x="648925" y="994707"/>
            <a:ext cx="11053550" cy="334052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бъект 1">
            <a:extLst>
              <a:ext uri="{FF2B5EF4-FFF2-40B4-BE49-F238E27FC236}">
                <a16:creationId xmlns:a16="http://schemas.microsoft.com/office/drawing/2014/main" id="{1C4E14C4-6D59-498B-ADE4-37CFEABF394E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28546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i="1" dirty="0"/>
              <a:t>Практика непрерывного развертывания позволяет быстрее и эффективнее передавать ПО в эксплуатацию.</a:t>
            </a:r>
          </a:p>
          <a:p>
            <a:pPr marL="0" indent="0">
              <a:buNone/>
            </a:pPr>
            <a:endParaRPr lang="ru-RU" sz="2000" i="1" dirty="0"/>
          </a:p>
          <a:p>
            <a:pPr marL="0" indent="0">
              <a:buNone/>
            </a:pPr>
            <a:r>
              <a:rPr lang="ru-RU" sz="2000" i="1" dirty="0"/>
              <a:t>«Наивысшим приоритетом для нас является удовлетворение потребностей</a:t>
            </a:r>
            <a:r>
              <a:rPr lang="en-US" sz="2000" i="1" dirty="0"/>
              <a:t> </a:t>
            </a:r>
            <a:r>
              <a:rPr lang="ru-RU" sz="2000" i="1" dirty="0"/>
              <a:t>заказчика, благодаря регулярной и ранней поставке ценного программного</a:t>
            </a:r>
            <a:r>
              <a:rPr lang="en-US" sz="2000" i="1" dirty="0"/>
              <a:t> </a:t>
            </a:r>
            <a:r>
              <a:rPr lang="ru-RU" sz="2000" i="1" dirty="0"/>
              <a:t>обеспечения»</a:t>
            </a:r>
          </a:p>
          <a:p>
            <a:pPr marL="0" indent="0">
              <a:buNone/>
            </a:pPr>
            <a:r>
              <a:rPr lang="ru-RU" sz="2000" i="1" dirty="0"/>
              <a:t>(с) манифест </a:t>
            </a:r>
            <a:r>
              <a:rPr lang="ru-RU" sz="2000" i="1" dirty="0" err="1"/>
              <a:t>agile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11258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8673930" cy="635476"/>
          </a:xfrm>
        </p:spPr>
        <p:txBody>
          <a:bodyPr>
            <a:normAutofit/>
          </a:bodyPr>
          <a:lstStyle/>
          <a:p>
            <a:r>
              <a:rPr lang="en-US" dirty="0"/>
              <a:t>Continuous Delivery &amp;Deployment (CD)</a:t>
            </a:r>
            <a:endParaRPr lang="ru-RU" dirty="0"/>
          </a:p>
        </p:txBody>
      </p:sp>
      <p:pic>
        <p:nvPicPr>
          <p:cNvPr id="8" name="Picture 2" descr="Картинки по запросу continuous delivery vs continuous deployment">
            <a:extLst>
              <a:ext uri="{FF2B5EF4-FFF2-40B4-BE49-F238E27FC236}">
                <a16:creationId xmlns:a16="http://schemas.microsoft.com/office/drawing/2014/main" id="{FFD7BBDE-0DD9-44DE-92C9-3A2DBA3335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10" y="1286785"/>
            <a:ext cx="8259902" cy="495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46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</a:t>
            </a:r>
            <a:endParaRPr lang="ru-RU" dirty="0"/>
          </a:p>
        </p:txBody>
      </p:sp>
      <p:pic>
        <p:nvPicPr>
          <p:cNvPr id="3074" name="Picture 2" descr="A Beginner's Guide to Docker Containers and Images">
            <a:extLst>
              <a:ext uri="{FF2B5EF4-FFF2-40B4-BE49-F238E27FC236}">
                <a16:creationId xmlns:a16="http://schemas.microsoft.com/office/drawing/2014/main" id="{37455790-6AEB-4547-B536-E572B33AA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365" y="1479929"/>
            <a:ext cx="4641791" cy="232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3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5"/>
            <a:ext cx="10017958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dirty="0"/>
              <a:t>Разработка – это не только про написание кода</a:t>
            </a:r>
          </a:p>
          <a:p>
            <a:pPr>
              <a:lnSpc>
                <a:spcPct val="100000"/>
              </a:lnSpc>
            </a:pPr>
            <a:endParaRPr lang="ru-RU" sz="1600" dirty="0"/>
          </a:p>
          <a:p>
            <a:pPr>
              <a:lnSpc>
                <a:spcPct val="100000"/>
              </a:lnSpc>
            </a:pP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50776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2487613" algn="l"/>
              </a:tabLst>
            </a:pPr>
            <a:r>
              <a:rPr lang="ru-RU" dirty="0"/>
              <a:t>Виртуальные машины </a:t>
            </a:r>
            <a:r>
              <a:rPr lang="en-US" dirty="0"/>
              <a:t>vs </a:t>
            </a:r>
            <a:r>
              <a:rPr lang="ru-RU" dirty="0"/>
              <a:t>Контейнерные технологии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421094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28110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VM</a:t>
            </a:r>
            <a:r>
              <a:rPr lang="ru-RU" sz="2000" dirty="0"/>
              <a:t> использует ресурсы реального компьютера</a:t>
            </a:r>
            <a:r>
              <a:rPr lang="en-US" sz="2000" dirty="0"/>
              <a:t> (</a:t>
            </a:r>
            <a:r>
              <a:rPr lang="ru-RU" sz="2000" dirty="0"/>
              <a:t>процессор, память и хранилище</a:t>
            </a:r>
            <a:r>
              <a:rPr lang="en-US" sz="2000" dirty="0"/>
              <a:t>)</a:t>
            </a:r>
            <a:r>
              <a:rPr lang="ru-RU" sz="2000" dirty="0"/>
              <a:t>, для создания собственной виртуальной аппаратной среды с собственной ОС и приложениями. Это достигается с помощью технологии виртуализации и специального ПО (гипервизора), которое распределяет ресурсы между </a:t>
            </a:r>
            <a:r>
              <a:rPr lang="en-US" sz="2000" dirty="0"/>
              <a:t>VM.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Контейнер позволяет запускать процесс внутри операционной системы хоста, но изолирует его от других процессов (с помощью пространств имен </a:t>
            </a:r>
            <a:r>
              <a:rPr lang="en-US" sz="2000" dirty="0"/>
              <a:t>Linux)</a:t>
            </a:r>
          </a:p>
          <a:p>
            <a:pPr>
              <a:lnSpc>
                <a:spcPct val="100000"/>
              </a:lnSpc>
            </a:pPr>
            <a:r>
              <a:rPr lang="ru-RU" sz="2000" dirty="0" err="1"/>
              <a:t>Т.о</a:t>
            </a:r>
            <a:r>
              <a:rPr lang="ru-RU" sz="2000" dirty="0"/>
              <a:t>. контейнеры гораздо легче, что позволяет запускать большее количество программных компонентов на одном и том же оборудовании.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664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2487613" algn="l"/>
              </a:tabLst>
            </a:pPr>
            <a:r>
              <a:rPr lang="ru-RU" dirty="0"/>
              <a:t>Виртуальные машины </a:t>
            </a:r>
            <a:r>
              <a:rPr lang="en-US" dirty="0"/>
              <a:t>vs </a:t>
            </a:r>
            <a:r>
              <a:rPr lang="ru-RU" dirty="0"/>
              <a:t>Контейнерные технологии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ED0C7F-4432-4648-B9D1-4CA43EC7E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994706"/>
            <a:ext cx="89916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5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en-US" b="1" dirty="0"/>
              <a:t>Docker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066541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 err="1"/>
              <a:t>Docker</a:t>
            </a:r>
            <a:r>
              <a:rPr lang="ru-RU" sz="2000" dirty="0"/>
              <a:t> – это популярный движок контейнеров с открытым исходным кодом на основе Linux</a:t>
            </a:r>
            <a:r>
              <a:rPr lang="en-US" sz="2000" dirty="0"/>
              <a:t> </a:t>
            </a:r>
            <a:r>
              <a:rPr lang="ru-RU" sz="2000" dirty="0"/>
              <a:t>для упаковки, распространения и выполнения</a:t>
            </a:r>
            <a:r>
              <a:rPr lang="en-US" sz="2000" dirty="0"/>
              <a:t> </a:t>
            </a:r>
            <a:r>
              <a:rPr lang="ru-RU" sz="2000" dirty="0"/>
              <a:t>приложений.</a:t>
            </a:r>
            <a:endParaRPr lang="en-US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A62BA-16AA-4AAB-923D-C7F8C1D6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991" y="2547144"/>
            <a:ext cx="6460699" cy="33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46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en-US" b="1" dirty="0"/>
              <a:t>Docker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3890436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33752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 err="1"/>
              <a:t>Docker</a:t>
            </a:r>
            <a:r>
              <a:rPr lang="ru-RU" sz="2000" dirty="0"/>
              <a:t> позволяет упаковывать приложение</a:t>
            </a:r>
            <a:r>
              <a:rPr lang="en-US" sz="2000" dirty="0"/>
              <a:t> </a:t>
            </a:r>
            <a:r>
              <a:rPr lang="ru-RU" sz="2000" dirty="0"/>
              <a:t>вместе</a:t>
            </a:r>
            <a:r>
              <a:rPr lang="en-US" sz="2000" dirty="0"/>
              <a:t> </a:t>
            </a:r>
            <a:r>
              <a:rPr lang="ru-RU" sz="2000" dirty="0"/>
              <a:t>со всей его средой</a:t>
            </a:r>
            <a:r>
              <a:rPr lang="en-US" sz="2000" dirty="0"/>
              <a:t>, </a:t>
            </a:r>
            <a:r>
              <a:rPr lang="ru-RU" sz="2000" dirty="0"/>
              <a:t>переносить упакованный пакет в центральный репозиторий, из которого он затем может быть перенесен и выполнен на любом компьютере.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образы (</a:t>
            </a:r>
            <a:r>
              <a:rPr lang="ru-RU" sz="2000" dirty="0" err="1"/>
              <a:t>Images</a:t>
            </a:r>
            <a:r>
              <a:rPr lang="ru-RU" sz="2000" dirty="0"/>
              <a:t>) – это то, во что вы упаковываете свое приложение и его среду;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хранилища (</a:t>
            </a:r>
            <a:r>
              <a:rPr lang="ru-RU" sz="2000" dirty="0" err="1"/>
              <a:t>Registry</a:t>
            </a:r>
            <a:r>
              <a:rPr lang="en-US" sz="2000" dirty="0"/>
              <a:t>)</a:t>
            </a:r>
            <a:r>
              <a:rPr lang="ru-RU" sz="2000" dirty="0"/>
              <a:t> - это репозиторий, в котором хранятся образы </a:t>
            </a:r>
            <a:r>
              <a:rPr lang="ru-RU" sz="2000" dirty="0" err="1"/>
              <a:t>Docker</a:t>
            </a:r>
            <a:r>
              <a:rPr lang="ru-RU" sz="2000" dirty="0"/>
              <a:t> и который упрощает обмен этими образами</a:t>
            </a:r>
            <a:r>
              <a:rPr lang="en-US" sz="2000" dirty="0"/>
              <a:t>(</a:t>
            </a:r>
            <a:r>
              <a:rPr lang="ru-RU" sz="2000" dirty="0"/>
              <a:t>общедоступные и приватные</a:t>
            </a:r>
            <a:r>
              <a:rPr lang="en-US" sz="2000" dirty="0"/>
              <a:t>);</a:t>
            </a: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контейнеры. Контейнер на основе </a:t>
            </a:r>
            <a:r>
              <a:rPr lang="ru-RU" sz="2000" dirty="0" err="1"/>
              <a:t>Docker</a:t>
            </a:r>
            <a:r>
              <a:rPr lang="ru-RU" sz="2000" dirty="0"/>
              <a:t> – это обычный контейнер Linux, созданный из образа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65484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ru-RU" dirty="0"/>
              <a:t>Устройство </a:t>
            </a:r>
            <a:r>
              <a:rPr lang="en-US" dirty="0"/>
              <a:t>Docker</a:t>
            </a:r>
            <a:endParaRPr lang="ru-RU" dirty="0"/>
          </a:p>
        </p:txBody>
      </p:sp>
      <p:pic>
        <p:nvPicPr>
          <p:cNvPr id="1026" name="Picture 2" descr="Компоненты Docker">
            <a:extLst>
              <a:ext uri="{FF2B5EF4-FFF2-40B4-BE49-F238E27FC236}">
                <a16:creationId xmlns:a16="http://schemas.microsoft.com/office/drawing/2014/main" id="{45253DD1-66A1-5BE6-4F7F-BC8E15A122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15" y="1152683"/>
            <a:ext cx="8144687" cy="482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58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5"/>
            <a:ext cx="10017958" cy="482874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b="1" dirty="0"/>
              <a:t>Docker-</a:t>
            </a:r>
            <a:r>
              <a:rPr lang="ru-RU" b="1" dirty="0"/>
              <a:t>демон</a:t>
            </a:r>
            <a:r>
              <a:rPr lang="ru-RU" dirty="0"/>
              <a:t> (</a:t>
            </a:r>
            <a:r>
              <a:rPr lang="en" dirty="0"/>
              <a:t>Docker-daemon) — </a:t>
            </a:r>
            <a:r>
              <a:rPr lang="ru-RU" dirty="0"/>
              <a:t>сервер контейнеров, входящий в состав программных средств </a:t>
            </a:r>
            <a:r>
              <a:rPr lang="en" dirty="0"/>
              <a:t>Docker. </a:t>
            </a:r>
            <a:r>
              <a:rPr lang="ru-RU" dirty="0"/>
              <a:t>Демон управляет </a:t>
            </a:r>
            <a:r>
              <a:rPr lang="en" dirty="0"/>
              <a:t>Docker-</a:t>
            </a:r>
            <a:r>
              <a:rPr lang="ru-RU" dirty="0"/>
              <a:t>объектами (сети, хранилища, образы и контейнеры). Демон также может связываться с другими демонами для управления сервисами </a:t>
            </a:r>
            <a:r>
              <a:rPr lang="en" dirty="0"/>
              <a:t>Docker.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b="1" dirty="0"/>
              <a:t>Docker-</a:t>
            </a:r>
            <a:r>
              <a:rPr lang="ru-RU" b="1" dirty="0"/>
              <a:t>клиент</a:t>
            </a:r>
            <a:r>
              <a:rPr lang="ru-RU" dirty="0"/>
              <a:t> (</a:t>
            </a:r>
            <a:r>
              <a:rPr lang="en" dirty="0"/>
              <a:t>Docker-client / CLI) — </a:t>
            </a:r>
            <a:r>
              <a:rPr lang="ru-RU" dirty="0"/>
              <a:t>интерфейс взаимодействия пользователя с </a:t>
            </a:r>
            <a:r>
              <a:rPr lang="en" dirty="0"/>
              <a:t>Docker-</a:t>
            </a:r>
            <a:r>
              <a:rPr lang="ru-RU" dirty="0"/>
              <a:t>демоном. Клиент и Демон — важнейшие компоненты «движка» Докера (</a:t>
            </a:r>
            <a:r>
              <a:rPr lang="en" dirty="0"/>
              <a:t>Docker Engine). </a:t>
            </a:r>
            <a:r>
              <a:rPr lang="ru-RU" dirty="0"/>
              <a:t>Клиент </a:t>
            </a:r>
            <a:r>
              <a:rPr lang="en" dirty="0"/>
              <a:t>Docker </a:t>
            </a:r>
            <a:r>
              <a:rPr lang="ru-RU" dirty="0"/>
              <a:t>может взаимодействовать с несколькими демонами.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b="1" dirty="0"/>
              <a:t>Docker-</a:t>
            </a:r>
            <a:r>
              <a:rPr lang="ru-RU" b="1" dirty="0"/>
              <a:t>образ</a:t>
            </a:r>
            <a:r>
              <a:rPr lang="ru-RU" dirty="0"/>
              <a:t> (</a:t>
            </a:r>
            <a:r>
              <a:rPr lang="en" dirty="0"/>
              <a:t>Docker-image) — </a:t>
            </a:r>
            <a:r>
              <a:rPr lang="ru-RU" dirty="0"/>
              <a:t>файл, включающий зависимости, сведения, конфигурацию для дальнейшего развертывания и инициализации контейнера.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b="1" dirty="0"/>
              <a:t>Docker-</a:t>
            </a:r>
            <a:r>
              <a:rPr lang="ru-RU" b="1" dirty="0"/>
              <a:t>файл</a:t>
            </a:r>
            <a:r>
              <a:rPr lang="ru-RU" dirty="0"/>
              <a:t> (</a:t>
            </a:r>
            <a:r>
              <a:rPr lang="en" dirty="0"/>
              <a:t>Docker-file) — </a:t>
            </a:r>
            <a:r>
              <a:rPr lang="ru-RU" dirty="0"/>
              <a:t>описание правил по сборке образа, в котором первая строка указывает на базовый образ. Последующие команды выполняют копирование файлов и установку программ для создания определенной среды для разработки.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b="1" dirty="0"/>
              <a:t>Docker-</a:t>
            </a:r>
            <a:r>
              <a:rPr lang="ru-RU" b="1" dirty="0"/>
              <a:t>контейнер</a:t>
            </a:r>
            <a:r>
              <a:rPr lang="ru-RU" dirty="0"/>
              <a:t> (</a:t>
            </a:r>
            <a:r>
              <a:rPr lang="en" dirty="0"/>
              <a:t>Docker-container) — </a:t>
            </a:r>
            <a:r>
              <a:rPr lang="ru-RU" dirty="0"/>
              <a:t>это легкий, автономный исполняемый пакет программного обеспечения, который включает в себя все необходимое для запуска приложения: код, среду выполнения, системные инструменты, системные библиотеки и настройки.</a:t>
            </a:r>
          </a:p>
        </p:txBody>
      </p:sp>
    </p:spTree>
    <p:extLst>
      <p:ext uri="{BB962C8B-B14F-4D97-AF65-F5344CB8AC3E}">
        <p14:creationId xmlns:p14="http://schemas.microsoft.com/office/powerpoint/2010/main" val="1750924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en-US" b="1" dirty="0"/>
              <a:t>Docker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971785"/>
            <a:ext cx="11053550" cy="2144176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97146" y="971785"/>
            <a:ext cx="10531322" cy="214417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/>
              <a:t>Dockerfile</a:t>
            </a:r>
            <a:r>
              <a:rPr lang="en-US" sz="2000" dirty="0"/>
              <a:t>: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FROM openjdk:17-jdk-slim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ARG JAR_FILE=target/*.jar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COPY ${JAR_FILE} app.jar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ENTRYPOINT ["java","-jar","/app.jar"]</a:t>
            </a:r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CB8C8445-995C-4F80-876D-86728717FBCC}"/>
              </a:ext>
            </a:extLst>
          </p:cNvPr>
          <p:cNvSpPr/>
          <p:nvPr/>
        </p:nvSpPr>
        <p:spPr>
          <a:xfrm>
            <a:off x="598260" y="3790321"/>
            <a:ext cx="11053550" cy="145167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бъект 1">
            <a:extLst>
              <a:ext uri="{FF2B5EF4-FFF2-40B4-BE49-F238E27FC236}">
                <a16:creationId xmlns:a16="http://schemas.microsoft.com/office/drawing/2014/main" id="{F5CE6423-AB35-4E0E-BA73-7102F3AA4D78}"/>
              </a:ext>
            </a:extLst>
          </p:cNvPr>
          <p:cNvSpPr txBox="1">
            <a:spLocks/>
          </p:cNvSpPr>
          <p:nvPr/>
        </p:nvSpPr>
        <p:spPr>
          <a:xfrm>
            <a:off x="797146" y="3868150"/>
            <a:ext cx="10531322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 err="1"/>
              <a:t>Docker</a:t>
            </a:r>
            <a:r>
              <a:rPr lang="ru-RU" sz="2000" dirty="0"/>
              <a:t> </a:t>
            </a:r>
            <a:r>
              <a:rPr lang="ru-RU" sz="2000" dirty="0" err="1"/>
              <a:t>Compose</a:t>
            </a:r>
            <a:r>
              <a:rPr lang="ru-RU" sz="2000" dirty="0"/>
              <a:t> </a:t>
            </a:r>
            <a:r>
              <a:rPr lang="en-US" sz="2000" dirty="0"/>
              <a:t>– </a:t>
            </a:r>
            <a:r>
              <a:rPr lang="ru-RU" sz="2000" dirty="0"/>
              <a:t>инструмент, который упрощает использование </a:t>
            </a:r>
            <a:r>
              <a:rPr lang="ru-RU" sz="2000" dirty="0" err="1"/>
              <a:t>Docker</a:t>
            </a:r>
            <a:r>
              <a:rPr lang="ru-RU" sz="2000" dirty="0"/>
              <a:t>, позволяя создавать сценарии, которые облегчают проектирование </a:t>
            </a:r>
            <a:r>
              <a:rPr lang="ru-RU" sz="2000"/>
              <a:t>и создание служб</a:t>
            </a:r>
            <a:r>
              <a:rPr lang="ru-RU" sz="2000" dirty="0"/>
              <a:t>. С помощью </a:t>
            </a:r>
            <a:r>
              <a:rPr lang="ru-RU" sz="2000" dirty="0" err="1"/>
              <a:t>Docker</a:t>
            </a:r>
            <a:r>
              <a:rPr lang="ru-RU" sz="2000" dirty="0"/>
              <a:t> </a:t>
            </a:r>
            <a:r>
              <a:rPr lang="ru-RU" sz="2000" dirty="0" err="1"/>
              <a:t>Compose</a:t>
            </a:r>
            <a:r>
              <a:rPr lang="ru-RU" sz="2000" dirty="0"/>
              <a:t> можно запускать несколько контейнеров как одну службу или создавать разные контейнеры одновременно.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4516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</a:t>
            </a:r>
            <a:endParaRPr lang="ru-RU" dirty="0"/>
          </a:p>
        </p:txBody>
      </p:sp>
      <p:pic>
        <p:nvPicPr>
          <p:cNvPr id="4098" name="Picture 2" descr="What Is Kubernetes? - K8s and Containers - Hivelocity Hosting">
            <a:extLst>
              <a:ext uri="{FF2B5EF4-FFF2-40B4-BE49-F238E27FC236}">
                <a16:creationId xmlns:a16="http://schemas.microsoft.com/office/drawing/2014/main" id="{C0DD1D29-7089-46D3-8E6E-4FEBF0BDE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68" y="1375921"/>
            <a:ext cx="31623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166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ru-RU" sz="3600" dirty="0" err="1"/>
              <a:t>Kubernetes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264241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25032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 err="1"/>
              <a:t>Kubernetes</a:t>
            </a:r>
            <a:r>
              <a:rPr lang="ru-RU" sz="2000" dirty="0"/>
              <a:t> (K8s) — открытое программное обеспечение для оркестровки </a:t>
            </a:r>
            <a:r>
              <a:rPr lang="ru-RU" sz="2000" dirty="0" err="1"/>
              <a:t>контейнеризированных</a:t>
            </a:r>
            <a:r>
              <a:rPr lang="ru-RU" sz="2000" dirty="0"/>
              <a:t> приложений — автоматизации их развёртывания, масштабирования и координации в условиях кластера.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 err="1"/>
              <a:t>Kubernetes</a:t>
            </a:r>
            <a:r>
              <a:rPr lang="ru-RU" sz="2000" dirty="0"/>
              <a:t> позволяет выполнять приложения на тысячах серверов, как если бы все эти узлы были одним огромным компьютером. Она абстрагируется от базовой инфраструктуры и </a:t>
            </a:r>
            <a:r>
              <a:rPr lang="ru-RU" sz="2000" dirty="0" err="1"/>
              <a:t>т.о</a:t>
            </a:r>
            <a:r>
              <a:rPr lang="ru-RU" sz="2000" dirty="0"/>
              <a:t>. упрощает разработку, развертывание.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97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ru-RU" sz="3600" dirty="0" err="1"/>
              <a:t>Kubernetes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421094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28110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Узел (</a:t>
            </a:r>
            <a:r>
              <a:rPr lang="ru-RU" sz="2000" dirty="0" err="1"/>
              <a:t>node</a:t>
            </a:r>
            <a:r>
              <a:rPr lang="ru-RU" sz="2000" dirty="0"/>
              <a:t>) —  физическая или виртуальная машина, на которой развёрнуты и выполняются контейнеры приложений.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Под (</a:t>
            </a:r>
            <a:r>
              <a:rPr lang="ru-RU" sz="2000" dirty="0" err="1"/>
              <a:t>pod</a:t>
            </a:r>
            <a:r>
              <a:rPr lang="ru-RU" sz="2000" dirty="0"/>
              <a:t>) — базовая единица для запуска и управления приложениями: один или несколько контейнеров, которым гарантирован запуск на одном узле, обеспечивается разделение ресурсов и </a:t>
            </a:r>
            <a:r>
              <a:rPr lang="ru-RU" sz="2000" dirty="0" err="1"/>
              <a:t>межпроцессное</a:t>
            </a:r>
            <a:r>
              <a:rPr lang="ru-RU" sz="2000" dirty="0"/>
              <a:t> взаимодействие и предоставляется уникальный в пределах кластера IP-адрес.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Том (</a:t>
            </a:r>
            <a:r>
              <a:rPr lang="ru-RU" sz="2000" dirty="0" err="1"/>
              <a:t>volume</a:t>
            </a:r>
            <a:r>
              <a:rPr lang="ru-RU" sz="2000" dirty="0"/>
              <a:t>) — общий ресурс хранения для совместного использования из контейнеров, развёрнутых в пределах одного пода.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320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Система контроля версий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5"/>
            <a:ext cx="100179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i="1" dirty="0"/>
              <a:t>Управление исходным кодом</a:t>
            </a:r>
            <a:r>
              <a:rPr lang="en-US" sz="2400" i="1" dirty="0"/>
              <a:t> </a:t>
            </a:r>
            <a:r>
              <a:rPr lang="ru-RU" sz="2400" i="1" dirty="0"/>
              <a:t>— это практика отслеживания изменений программного кода и управления ими</a:t>
            </a:r>
          </a:p>
        </p:txBody>
      </p:sp>
    </p:spTree>
    <p:extLst>
      <p:ext uri="{BB962C8B-B14F-4D97-AF65-F5344CB8AC3E}">
        <p14:creationId xmlns:p14="http://schemas.microsoft.com/office/powerpoint/2010/main" val="2689432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ru-RU" sz="3600" dirty="0"/>
              <a:t>Архитектура </a:t>
            </a:r>
            <a:r>
              <a:rPr lang="en-US" sz="3600" dirty="0"/>
              <a:t>k8s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203343-A5EA-4828-9A3F-DA21AC4F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75" y="1153457"/>
            <a:ext cx="87249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40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ru-RU" sz="3600" dirty="0"/>
              <a:t>Архитектура </a:t>
            </a:r>
            <a:r>
              <a:rPr lang="en-US" sz="3600" dirty="0"/>
              <a:t>k8s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945519"/>
            <a:ext cx="11053550" cy="277578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962124"/>
            <a:ext cx="10531322" cy="263661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Ведущий</a:t>
            </a:r>
            <a:r>
              <a:rPr lang="ru-RU" sz="2000" dirty="0"/>
              <a:t> </a:t>
            </a:r>
            <a:r>
              <a:rPr lang="ru-RU" sz="2000" b="1" dirty="0"/>
              <a:t>узел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сервер </a:t>
            </a:r>
            <a:r>
              <a:rPr lang="ru-RU" sz="1600" dirty="0" err="1"/>
              <a:t>Kubernetes</a:t>
            </a:r>
            <a:r>
              <a:rPr lang="ru-RU" sz="1600" dirty="0"/>
              <a:t> API - для взаимодействия администратора/пользователя с другими компонентами плоскости управления;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планировщик - распределяет приложения (назначает рабочий узел каждому развертываемому компоненту приложения);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менеджер контроллеров - выполняющий функции кластерного уровня: репликация компонентов, отслеживание рабочих узлов, обработка аварийных сбоев узлов и т. д.;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 err="1"/>
              <a:t>etcd</a:t>
            </a:r>
            <a:r>
              <a:rPr lang="ru-RU" sz="1600" dirty="0"/>
              <a:t> - надежное распределенное хранилище данных, которое непрерывно сохраняет конфигурацию кластера.</a:t>
            </a:r>
            <a:endParaRPr lang="en-US" sz="1600" dirty="0"/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63FA5274-516E-4AE7-9A5C-2D2A400DE909}"/>
              </a:ext>
            </a:extLst>
          </p:cNvPr>
          <p:cNvSpPr/>
          <p:nvPr/>
        </p:nvSpPr>
        <p:spPr>
          <a:xfrm>
            <a:off x="569225" y="3794657"/>
            <a:ext cx="11053550" cy="211782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36759527-5501-4D44-AC90-00D848AD0C62}"/>
              </a:ext>
            </a:extLst>
          </p:cNvPr>
          <p:cNvSpPr txBox="1">
            <a:spLocks/>
          </p:cNvSpPr>
          <p:nvPr/>
        </p:nvSpPr>
        <p:spPr>
          <a:xfrm>
            <a:off x="740680" y="3933145"/>
            <a:ext cx="10531322" cy="176971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Рабочий</a:t>
            </a:r>
            <a:r>
              <a:rPr lang="ru-RU" sz="2000" dirty="0"/>
              <a:t> </a:t>
            </a:r>
            <a:r>
              <a:rPr lang="ru-RU" sz="2000" b="1" dirty="0"/>
              <a:t>узел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 err="1"/>
              <a:t>Docker</a:t>
            </a:r>
            <a:r>
              <a:rPr lang="ru-RU" sz="1600" dirty="0"/>
              <a:t>, </a:t>
            </a:r>
            <a:r>
              <a:rPr lang="ru-RU" sz="1600" dirty="0" err="1"/>
              <a:t>rkt</a:t>
            </a:r>
            <a:r>
              <a:rPr lang="ru-RU" sz="1600" dirty="0"/>
              <a:t> или другая среда выполнения контейнеров;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 err="1"/>
              <a:t>Kubelet</a:t>
            </a:r>
            <a:r>
              <a:rPr lang="ru-RU" sz="1600" dirty="0"/>
              <a:t> - агент, который обменивается с сервером API и управляет контейнерами на своем узле;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служебный прокси </a:t>
            </a:r>
            <a:r>
              <a:rPr lang="ru-RU" sz="1600" dirty="0" err="1"/>
              <a:t>Kubernetes</a:t>
            </a:r>
            <a:r>
              <a:rPr lang="ru-RU" sz="1600" dirty="0"/>
              <a:t> (</a:t>
            </a:r>
            <a:r>
              <a:rPr lang="ru-RU" sz="1600" dirty="0" err="1"/>
              <a:t>kube-proxy</a:t>
            </a:r>
            <a:r>
              <a:rPr lang="ru-RU" sz="1600" dirty="0"/>
              <a:t>) - балансирует нагрузку сетевого трафика между компонентами приложения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3542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en-US" sz="3600" dirty="0"/>
              <a:t>k8s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945518"/>
            <a:ext cx="11053550" cy="322112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962124"/>
            <a:ext cx="10531322" cy="288797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Обеспечение бесперебойной работы контейнеров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Легкое масштабирование количества копий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Перемещение контейнеры по кластеру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Повышение эффективности задействования оборудования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ConfigMap</a:t>
            </a:r>
            <a:r>
              <a:rPr lang="en-US" sz="2000" dirty="0"/>
              <a:t>, Secrets etc. </a:t>
            </a:r>
            <a:r>
              <a:rPr lang="ru-RU" sz="2000" dirty="0"/>
              <a:t>для легкого изменения параметров и системных переменных приложения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Шифрование трафика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9113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en-US" sz="3600" dirty="0"/>
              <a:t>k8s</a:t>
            </a:r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0C60F-9516-4B0B-AE13-F49B0A321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39"/>
            <a:ext cx="12192000" cy="60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6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ru-RU" sz="3600" dirty="0"/>
              <a:t>Агрегирование логов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945519"/>
            <a:ext cx="11053550" cy="109382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962124"/>
            <a:ext cx="10531322" cy="10772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600" dirty="0"/>
              <a:t>В окружении </a:t>
            </a:r>
            <a:r>
              <a:rPr lang="ru-RU" sz="1600" dirty="0" err="1"/>
              <a:t>микросервисов</a:t>
            </a:r>
            <a:r>
              <a:rPr lang="ru-RU" sz="1600" dirty="0"/>
              <a:t> журналирование является важным инструментом отладки. Однако, поскольку функциональность приложения разбита на небольшие службы, каждая из которых может быть запущена в нескольких экземплярах, отладка на основе данных в журналах нескольких служб может быть чрезвычайно сложным делом. Решением может стать агрегирование логов в единое хранилище.</a:t>
            </a:r>
            <a:endParaRPr lang="en-US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B3BEE8-0B57-4B91-AF87-2049D1AE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041" y="2131106"/>
            <a:ext cx="7249213" cy="42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3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en-US" sz="3600" dirty="0"/>
              <a:t>ELK </a:t>
            </a:r>
            <a:r>
              <a:rPr lang="en-US" dirty="0"/>
              <a:t>stack</a:t>
            </a:r>
            <a:endParaRPr lang="ru-RU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945520"/>
            <a:ext cx="11053550" cy="261781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962124"/>
            <a:ext cx="10531322" cy="244682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600" dirty="0"/>
              <a:t>Стек ELK объединяет три инструмента с открытым исходным кодом, помогающих анализировать, искать и визуализировать журналы в масштабе реального времени: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 err="1"/>
              <a:t>Elasticsearch</a:t>
            </a:r>
            <a:r>
              <a:rPr lang="ru-RU" sz="1600" dirty="0"/>
              <a:t> – распределенная аналитическая база данных всех типов (структурированных и неструктурированных, числовых, текстовых и т. д.);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 err="1"/>
              <a:t>Logstash</a:t>
            </a:r>
            <a:r>
              <a:rPr lang="ru-RU" sz="1600" dirty="0"/>
              <a:t> – конвейер обработки данных на стороне сервера, позволяющий добавлять и получать данные из нескольких источников одновременно, а также преобразовывать их до того, как они будут проиндексированы в </a:t>
            </a:r>
            <a:r>
              <a:rPr lang="ru-RU" sz="1600" dirty="0" err="1"/>
              <a:t>Elasticsearch</a:t>
            </a:r>
            <a:r>
              <a:rPr lang="ru-RU" sz="1600" dirty="0"/>
              <a:t>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 err="1"/>
              <a:t>Kibana</a:t>
            </a:r>
            <a:r>
              <a:rPr lang="ru-RU" sz="1600" dirty="0"/>
              <a:t> – инструмент визуализации и управления данными для </a:t>
            </a:r>
            <a:r>
              <a:rPr lang="ru-RU" sz="1600" dirty="0" err="1"/>
              <a:t>Elasticsearch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496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487613" algn="l"/>
              </a:tabLst>
            </a:pPr>
            <a:r>
              <a:rPr lang="ru-RU" dirty="0"/>
              <a:t>Трассировка</a:t>
            </a:r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945520"/>
            <a:ext cx="11053550" cy="2221886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962124"/>
            <a:ext cx="10531322" cy="20826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600" dirty="0"/>
              <a:t>Хотелось бы видеть всю историю прохождения </a:t>
            </a:r>
            <a:r>
              <a:rPr lang="en-US" sz="1600" dirty="0"/>
              <a:t>http </a:t>
            </a:r>
            <a:r>
              <a:rPr lang="ru-RU" sz="1600" dirty="0"/>
              <a:t>запроса через цепочку </a:t>
            </a:r>
            <a:r>
              <a:rPr lang="ru-RU" sz="1600" dirty="0" err="1"/>
              <a:t>микросервисов</a:t>
            </a:r>
            <a:r>
              <a:rPr lang="ru-RU" sz="1600" dirty="0"/>
              <a:t> как единое целое.</a:t>
            </a:r>
          </a:p>
          <a:p>
            <a:pPr>
              <a:lnSpc>
                <a:spcPct val="100000"/>
              </a:lnSpc>
            </a:pPr>
            <a:r>
              <a:rPr lang="ru-RU" sz="1600" dirty="0"/>
              <a:t>Решение: добавление к заголовку запроса уникального </a:t>
            </a:r>
            <a:r>
              <a:rPr lang="ru-RU" sz="1600" dirty="0" err="1"/>
              <a:t>идентификактора</a:t>
            </a:r>
            <a:r>
              <a:rPr lang="ru-RU" sz="1600" dirty="0"/>
              <a:t> </a:t>
            </a:r>
            <a:r>
              <a:rPr lang="en-US" sz="1600" dirty="0" err="1"/>
              <a:t>TraceId</a:t>
            </a:r>
            <a:r>
              <a:rPr lang="ru-RU" sz="1600" dirty="0"/>
              <a:t>. При этом каждая логическая единица обработки запроса (</a:t>
            </a:r>
            <a:r>
              <a:rPr lang="en-US" sz="1600" dirty="0"/>
              <a:t>span</a:t>
            </a:r>
            <a:r>
              <a:rPr lang="ru-RU" sz="1600" dirty="0"/>
              <a:t>)</a:t>
            </a:r>
            <a:r>
              <a:rPr lang="en-US" sz="1600" dirty="0"/>
              <a:t> </a:t>
            </a:r>
            <a:r>
              <a:rPr lang="ru-RU" sz="1600" dirty="0"/>
              <a:t>имеет свой собственный идентификатор </a:t>
            </a:r>
            <a:r>
              <a:rPr lang="en-US" sz="1600" dirty="0" err="1"/>
              <a:t>spanId</a:t>
            </a:r>
            <a:r>
              <a:rPr lang="en-US" sz="1600" dirty="0"/>
              <a:t>.</a:t>
            </a:r>
            <a:endParaRPr lang="ru-RU" sz="1600" dirty="0"/>
          </a:p>
          <a:p>
            <a:pPr>
              <a:lnSpc>
                <a:spcPct val="100000"/>
              </a:lnSpc>
            </a:pPr>
            <a:r>
              <a:rPr lang="ru-RU" sz="1600" dirty="0"/>
              <a:t>Инструмент распределенной трассировки</a:t>
            </a:r>
            <a:r>
              <a:rPr lang="en-US" sz="1600" dirty="0"/>
              <a:t>:</a:t>
            </a:r>
            <a:endParaRPr lang="ru-RU" sz="16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 err="1"/>
              <a:t>Jaeger</a:t>
            </a:r>
            <a:endParaRPr lang="ru-RU" sz="16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dirty="0" err="1"/>
              <a:t>Zipkin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3992D4-1870-4035-944D-07C4E3A9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75" y="3305975"/>
            <a:ext cx="7896862" cy="33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13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7080199" cy="635476"/>
          </a:xfrm>
        </p:spPr>
        <p:txBody>
          <a:bodyPr>
            <a:normAutofit/>
          </a:bodyPr>
          <a:lstStyle/>
          <a:p>
            <a:r>
              <a:rPr lang="ru-RU" dirty="0"/>
              <a:t>И еще немного про качество кода</a:t>
            </a:r>
          </a:p>
        </p:txBody>
      </p:sp>
    </p:spTree>
    <p:extLst>
      <p:ext uri="{BB962C8B-B14F-4D97-AF65-F5344CB8AC3E}">
        <p14:creationId xmlns:p14="http://schemas.microsoft.com/office/powerpoint/2010/main" val="2151275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en-US" dirty="0"/>
              <a:t>Code Review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5"/>
            <a:ext cx="10017958" cy="4126997"/>
          </a:xfrm>
        </p:spPr>
        <p:txBody>
          <a:bodyPr/>
          <a:lstStyle/>
          <a:p>
            <a:r>
              <a:rPr lang="en" sz="1800" b="1" dirty="0">
                <a:sym typeface="Wingdings" pitchFamily="2" charset="2"/>
              </a:rPr>
              <a:t>Code Review</a:t>
            </a:r>
            <a:r>
              <a:rPr lang="ru-RU" sz="1800" dirty="0">
                <a:sym typeface="Wingdings" pitchFamily="2" charset="2"/>
              </a:rPr>
              <a:t> –</a:t>
            </a:r>
            <a:r>
              <a:rPr lang="en" sz="1800" dirty="0">
                <a:sym typeface="Wingdings" pitchFamily="2" charset="2"/>
              </a:rPr>
              <a:t> </a:t>
            </a:r>
            <a:r>
              <a:rPr lang="ru-RU" sz="1800" dirty="0">
                <a:sym typeface="Wingdings" pitchFamily="2" charset="2"/>
              </a:rPr>
              <a:t>это </a:t>
            </a:r>
            <a:r>
              <a:rPr lang="ru-RU" sz="1800" b="1" dirty="0">
                <a:sym typeface="Wingdings" pitchFamily="2" charset="2"/>
              </a:rPr>
              <a:t>кооперативный процесс</a:t>
            </a:r>
            <a:r>
              <a:rPr lang="ru-RU" sz="1800" dirty="0">
                <a:sym typeface="Wingdings" pitchFamily="2" charset="2"/>
              </a:rPr>
              <a:t>, направленный на </a:t>
            </a:r>
            <a:r>
              <a:rPr lang="ru-RU" sz="1800" b="1" dirty="0">
                <a:sym typeface="Wingdings" pitchFamily="2" charset="2"/>
              </a:rPr>
              <a:t>повышение качества кодовой базы</a:t>
            </a:r>
            <a:r>
              <a:rPr lang="ru-RU" sz="1800" dirty="0">
                <a:sym typeface="Wingdings" pitchFamily="2" charset="2"/>
              </a:rPr>
              <a:t>, уровня </a:t>
            </a:r>
            <a:r>
              <a:rPr lang="ru-RU" sz="1800" b="1" dirty="0">
                <a:sym typeface="Wingdings" pitchFamily="2" charset="2"/>
              </a:rPr>
              <a:t>культуры разработки</a:t>
            </a:r>
            <a:r>
              <a:rPr lang="ru-RU" sz="1800" dirty="0">
                <a:sym typeface="Wingdings" pitchFamily="2" charset="2"/>
              </a:rPr>
              <a:t> команды и, как следствие, качества и уровня продукта в целом.</a:t>
            </a:r>
          </a:p>
          <a:p>
            <a:endParaRPr lang="ru-RU" sz="1800" dirty="0">
              <a:sym typeface="Wingdings" pitchFamily="2" charset="2"/>
            </a:endParaRPr>
          </a:p>
          <a:p>
            <a:r>
              <a:rPr lang="ru-RU" sz="1800" b="1" dirty="0">
                <a:sym typeface="Wingdings" pitchFamily="2" charset="2"/>
              </a:rPr>
              <a:t>Процесс </a:t>
            </a:r>
            <a:r>
              <a:rPr lang="en" sz="1800" b="1" dirty="0">
                <a:sym typeface="Wingdings" pitchFamily="2" charset="2"/>
              </a:rPr>
              <a:t>Code Review </a:t>
            </a:r>
            <a:r>
              <a:rPr lang="ru-RU" sz="1800" b="1" dirty="0">
                <a:sym typeface="Wingdings" pitchFamily="2" charset="2"/>
              </a:rPr>
              <a:t>дорогой</a:t>
            </a:r>
            <a:r>
              <a:rPr lang="ru-RU" sz="1800" dirty="0">
                <a:sym typeface="Wingdings" pitchFamily="2" charset="2"/>
              </a:rPr>
              <a:t>, так как предполагает участие в нём более одного разработчика, а так же дополнительное переключение контекста, поэтому </a:t>
            </a:r>
            <a:r>
              <a:rPr lang="ru-RU" sz="1800" b="1" dirty="0">
                <a:sym typeface="Wingdings" pitchFamily="2" charset="2"/>
              </a:rPr>
              <a:t>крайне важно подготовить </a:t>
            </a:r>
            <a:r>
              <a:rPr lang="en" sz="1800" b="1" dirty="0">
                <a:sym typeface="Wingdings" pitchFamily="2" charset="2"/>
              </a:rPr>
              <a:t>MR </a:t>
            </a:r>
            <a:r>
              <a:rPr lang="ru-RU" sz="1800" b="1" dirty="0">
                <a:sym typeface="Wingdings" pitchFamily="2" charset="2"/>
              </a:rPr>
              <a:t>должным образом</a:t>
            </a:r>
            <a:r>
              <a:rPr lang="ru-RU" sz="1800" dirty="0">
                <a:sym typeface="Wingdings" pitchFamily="2" charset="2"/>
              </a:rPr>
              <a:t>. </a:t>
            </a:r>
          </a:p>
          <a:p>
            <a:endParaRPr lang="ru-RU" sz="1800" dirty="0">
              <a:sym typeface="Wingdings" pitchFamily="2" charset="2"/>
            </a:endParaRPr>
          </a:p>
          <a:p>
            <a:r>
              <a:rPr lang="ru-RU" sz="1800" dirty="0">
                <a:sym typeface="Wingdings" pitchFamily="2" charset="2"/>
              </a:rPr>
              <a:t>Что надо сделать: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- подготовить описание </a:t>
            </a:r>
            <a:r>
              <a:rPr lang="en-US" sz="1800" dirty="0">
                <a:sym typeface="Wingdings" pitchFamily="2" charset="2"/>
              </a:rPr>
              <a:t>MR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- </a:t>
            </a:r>
            <a:r>
              <a:rPr lang="ru-RU" sz="1800" dirty="0">
                <a:sym typeface="Wingdings" pitchFamily="2" charset="2"/>
              </a:rPr>
              <a:t>соблюдать порядок и атомарность изменений в </a:t>
            </a:r>
            <a:r>
              <a:rPr lang="en-US" sz="1800" dirty="0">
                <a:sym typeface="Wingdings" pitchFamily="2" charset="2"/>
              </a:rPr>
              <a:t>MR</a:t>
            </a:r>
          </a:p>
        </p:txBody>
      </p:sp>
    </p:spTree>
    <p:extLst>
      <p:ext uri="{BB962C8B-B14F-4D97-AF65-F5344CB8AC3E}">
        <p14:creationId xmlns:p14="http://schemas.microsoft.com/office/powerpoint/2010/main" val="1669682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en-US" dirty="0"/>
              <a:t>Code Convention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5"/>
            <a:ext cx="10017958" cy="4126997"/>
          </a:xfrm>
        </p:spPr>
        <p:txBody>
          <a:bodyPr/>
          <a:lstStyle/>
          <a:p>
            <a:r>
              <a:rPr lang="ru-RU" sz="1800" dirty="0">
                <a:sym typeface="Wingdings" pitchFamily="2" charset="2"/>
              </a:rPr>
              <a:t>Мы </a:t>
            </a:r>
            <a:r>
              <a:rPr lang="ru-RU" sz="1800" b="1" dirty="0">
                <a:sym typeface="Wingdings" pitchFamily="2" charset="2"/>
              </a:rPr>
              <a:t>пишем код</a:t>
            </a:r>
            <a:r>
              <a:rPr lang="ru-RU" sz="1800" dirty="0">
                <a:sym typeface="Wingdings" pitchFamily="2" charset="2"/>
              </a:rPr>
              <a:t> не для компилятора, а </a:t>
            </a:r>
            <a:r>
              <a:rPr lang="ru-RU" sz="1800" b="1" dirty="0">
                <a:sym typeface="Wingdings" pitchFamily="2" charset="2"/>
              </a:rPr>
              <a:t>для человека</a:t>
            </a:r>
            <a:r>
              <a:rPr lang="ru-RU" sz="1800" dirty="0">
                <a:sym typeface="Wingdings" pitchFamily="2" charset="2"/>
              </a:rPr>
              <a:t> который его будет читать.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Код </a:t>
            </a:r>
            <a:r>
              <a:rPr lang="ru-RU" sz="1800" b="1" dirty="0">
                <a:sym typeface="Wingdings" pitchFamily="2" charset="2"/>
              </a:rPr>
              <a:t>пишется</a:t>
            </a:r>
            <a:r>
              <a:rPr lang="ru-RU" sz="1800" dirty="0">
                <a:sym typeface="Wingdings" pitchFamily="2" charset="2"/>
              </a:rPr>
              <a:t> всего </a:t>
            </a:r>
            <a:r>
              <a:rPr lang="ru-RU" sz="1800" b="1" dirty="0">
                <a:sym typeface="Wingdings" pitchFamily="2" charset="2"/>
              </a:rPr>
              <a:t>единожды</a:t>
            </a:r>
            <a:r>
              <a:rPr lang="ru-RU" sz="1800" dirty="0">
                <a:sym typeface="Wingdings" pitchFamily="2" charset="2"/>
              </a:rPr>
              <a:t>, а </a:t>
            </a:r>
            <a:r>
              <a:rPr lang="ru-RU" sz="1800" b="1" dirty="0">
                <a:sym typeface="Wingdings" pitchFamily="2" charset="2"/>
              </a:rPr>
              <a:t>читается многократно</a:t>
            </a:r>
            <a:r>
              <a:rPr lang="ru-RU" sz="1800" dirty="0">
                <a:sym typeface="Wingdings" pitchFamily="2" charset="2"/>
              </a:rPr>
              <a:t>.</a:t>
            </a:r>
          </a:p>
          <a:p>
            <a:endParaRPr lang="ru-RU" sz="1800" dirty="0">
              <a:sym typeface="Wingdings" pitchFamily="2" charset="2"/>
            </a:endParaRPr>
          </a:p>
          <a:p>
            <a:r>
              <a:rPr lang="ru-RU" sz="1800" dirty="0">
                <a:sym typeface="Wingdings" pitchFamily="2" charset="2"/>
              </a:rPr>
              <a:t>В каждой здоровой команде разработки должна быть конвенция написания кода.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У многих языков есть конвенции, разработанные разработчиками языка или лидерами крупных комьюнити.</a:t>
            </a:r>
          </a:p>
          <a:p>
            <a:endParaRPr lang="ru-RU" sz="1800" dirty="0">
              <a:sym typeface="Wingdings" pitchFamily="2" charset="2"/>
            </a:endParaRPr>
          </a:p>
          <a:p>
            <a:r>
              <a:rPr lang="ru-RU" sz="1800" dirty="0">
                <a:sym typeface="Wingdings" pitchFamily="2" charset="2"/>
              </a:rPr>
              <a:t>Общие правила: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- пишите идиоматичный код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- используем стандарты языков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- пишите правильный ОО-код (база - </a:t>
            </a:r>
            <a:r>
              <a:rPr lang="en" sz="1800" dirty="0">
                <a:sym typeface="Wingdings" pitchFamily="2" charset="2"/>
              </a:rPr>
              <a:t>The Single Responsibility Principle</a:t>
            </a:r>
            <a:r>
              <a:rPr lang="ru-RU" sz="1800" dirty="0">
                <a:sym typeface="Wingdings" pitchFamily="2" charset="2"/>
              </a:rPr>
              <a:t>)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- осторожно следуйте рекомендациям </a:t>
            </a:r>
            <a:r>
              <a:rPr lang="en-US" sz="1800" dirty="0">
                <a:sym typeface="Wingdings" pitchFamily="2" charset="2"/>
              </a:rPr>
              <a:t>IDE</a:t>
            </a:r>
            <a:endParaRPr lang="ru-RU" sz="18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612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VCS</a:t>
            </a:r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62D18D6-5B0A-F853-371F-8DEF1CF1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8" y="1325747"/>
            <a:ext cx="2323070" cy="97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ercurial — Википедия">
            <a:extLst>
              <a:ext uri="{FF2B5EF4-FFF2-40B4-BE49-F238E27FC236}">
                <a16:creationId xmlns:a16="http://schemas.microsoft.com/office/drawing/2014/main" id="{C06ABB08-9735-1D43-E536-9FF9297B1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271" y="800393"/>
            <a:ext cx="1453506" cy="18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azaar — Национальная библиотека им. Н. Э. Баумана">
            <a:extLst>
              <a:ext uri="{FF2B5EF4-FFF2-40B4-BE49-F238E27FC236}">
                <a16:creationId xmlns:a16="http://schemas.microsoft.com/office/drawing/2014/main" id="{3B77ABD3-DEEF-D3A9-C8EA-83B66CE09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152" y="45905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Subversion — Википедия">
            <a:extLst>
              <a:ext uri="{FF2B5EF4-FFF2-40B4-BE49-F238E27FC236}">
                <a16:creationId xmlns:a16="http://schemas.microsoft.com/office/drawing/2014/main" id="{34F78540-95E4-CF3A-E6EA-68BB01D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45" y="4561283"/>
            <a:ext cx="1570595" cy="135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UMBC CMSC 671 Principles of Artificial Intelligence">
            <a:extLst>
              <a:ext uri="{FF2B5EF4-FFF2-40B4-BE49-F238E27FC236}">
                <a16:creationId xmlns:a16="http://schemas.microsoft.com/office/drawing/2014/main" id="{2B3FF219-D594-A64B-3219-34763649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115" y="4172834"/>
            <a:ext cx="1578276" cy="21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fs Logos">
            <a:extLst>
              <a:ext uri="{FF2B5EF4-FFF2-40B4-BE49-F238E27FC236}">
                <a16:creationId xmlns:a16="http://schemas.microsoft.com/office/drawing/2014/main" id="{23DB9984-3868-371A-5CCA-F748756E1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019" y="287175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903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2996358" y="1445627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ru-RU" dirty="0"/>
              <a:t>Качество кода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5"/>
            <a:ext cx="5528503" cy="4679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>
                <a:sym typeface="Wingdings" pitchFamily="2" charset="2"/>
              </a:rPr>
              <a:t>Прежде, чем звать </a:t>
            </a:r>
            <a:r>
              <a:rPr lang="ru-RU" sz="1800" b="1" dirty="0" err="1">
                <a:sym typeface="Wingdings" pitchFamily="2" charset="2"/>
              </a:rPr>
              <a:t>ревьюера</a:t>
            </a:r>
            <a:r>
              <a:rPr lang="ru-RU" sz="1800" b="1" dirty="0">
                <a:sym typeface="Wingdings" pitchFamily="2" charset="2"/>
              </a:rPr>
              <a:t>, убедитесь</a:t>
            </a:r>
            <a:r>
              <a:rPr lang="ru-RU" sz="1800" dirty="0">
                <a:sym typeface="Wingdings" pitchFamily="2" charset="2"/>
              </a:rPr>
              <a:t>, что:</a:t>
            </a:r>
            <a:endParaRPr lang="en-US" sz="1800" dirty="0">
              <a:sym typeface="Wingdings" pitchFamily="2" charset="2"/>
            </a:endParaRPr>
          </a:p>
          <a:p>
            <a:pPr marL="0" indent="0">
              <a:buNone/>
            </a:pPr>
            <a:endParaRPr lang="ru-RU" sz="1800" dirty="0">
              <a:sym typeface="Wingdings" pitchFamily="2" charset="2"/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ru-RU" sz="1600" dirty="0"/>
              <a:t>Изменения </a:t>
            </a:r>
            <a:r>
              <a:rPr lang="ru-RU" sz="1600" dirty="0" err="1"/>
              <a:t>атомарны</a:t>
            </a:r>
            <a:r>
              <a:rPr lang="ru-RU" sz="1600" dirty="0"/>
              <a:t> и последовательны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ru-RU" sz="1600" dirty="0"/>
              <a:t>Отсутствует закомментированный/мёртвый код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ru-RU" sz="1600" dirty="0"/>
              <a:t>Код соответствует стилю и нет опечаток в комментариях и именах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ru-RU" sz="1600" dirty="0"/>
              <a:t>Комментарии объясняют причину изменений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ru-RU" sz="1600" dirty="0"/>
              <a:t>Есть обновлённая документация в читаемом виде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" sz="1600" dirty="0"/>
              <a:t>MR </a:t>
            </a:r>
            <a:r>
              <a:rPr lang="ru-RU" sz="1600" dirty="0"/>
              <a:t>не содержит конфликтов и проходит тесты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M</a:t>
            </a:r>
            <a:r>
              <a:rPr lang="en" sz="1600" dirty="0"/>
              <a:t>R </a:t>
            </a:r>
            <a:r>
              <a:rPr lang="ru-RU" sz="1600" dirty="0"/>
              <a:t>собрался </a:t>
            </a:r>
          </a:p>
        </p:txBody>
      </p:sp>
      <p:pic>
        <p:nvPicPr>
          <p:cNvPr id="2" name="Picture 10" descr="A person in a tuxedo holding his finger up&#10;&#10;Description automatically generated with medium confidence">
            <a:extLst>
              <a:ext uri="{FF2B5EF4-FFF2-40B4-BE49-F238E27FC236}">
                <a16:creationId xmlns:a16="http://schemas.microsoft.com/office/drawing/2014/main" id="{D802BF06-436F-62E0-90FD-07AE400AE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325" y="359230"/>
            <a:ext cx="2716712" cy="384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13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7623117" cy="635476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Инструменты автоматической проверки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5"/>
            <a:ext cx="10017958" cy="4126997"/>
          </a:xfrm>
        </p:spPr>
        <p:txBody>
          <a:bodyPr/>
          <a:lstStyle/>
          <a:p>
            <a:r>
              <a:rPr lang="en-US" sz="1800" b="1" dirty="0">
                <a:sym typeface="Wingdings" pitchFamily="2" charset="2"/>
              </a:rPr>
              <a:t>Linters:</a:t>
            </a:r>
            <a:br>
              <a:rPr lang="en-US" sz="1800" dirty="0">
                <a:sym typeface="Wingdings" pitchFamily="2" charset="2"/>
              </a:rPr>
            </a:br>
            <a:r>
              <a:rPr lang="en-US" sz="1800" dirty="0">
                <a:sym typeface="Wingdings" pitchFamily="2" charset="2"/>
              </a:rPr>
              <a:t>-</a:t>
            </a:r>
            <a:r>
              <a:rPr lang="ru-RU" sz="1800" dirty="0">
                <a:sym typeface="Wingdings" pitchFamily="2" charset="2"/>
              </a:rPr>
              <a:t> автоматическая проверка на соответствие стилю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- настраивается автоматическое форматирование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- необходимо выполнять проверку перед коммитом</a:t>
            </a:r>
          </a:p>
          <a:p>
            <a:endParaRPr lang="ru-RU" sz="1800" dirty="0">
              <a:sym typeface="Wingdings" pitchFamily="2" charset="2"/>
            </a:endParaRPr>
          </a:p>
          <a:p>
            <a:r>
              <a:rPr lang="ru-RU" sz="1800" b="1" dirty="0">
                <a:sym typeface="Wingdings" pitchFamily="2" charset="2"/>
              </a:rPr>
              <a:t>Статические анализаторы: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- проверяет код без непосредственно запуска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- можно натравить на поиск распространенных багов/уязвимостей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- широкий набор правил по умолчанию</a:t>
            </a:r>
            <a:br>
              <a:rPr lang="ru-RU" sz="1800" dirty="0">
                <a:sym typeface="Wingdings" pitchFamily="2" charset="2"/>
              </a:rPr>
            </a:br>
            <a:r>
              <a:rPr lang="ru-RU" sz="1800" dirty="0">
                <a:sym typeface="Wingdings" pitchFamily="2" charset="2"/>
              </a:rPr>
              <a:t>- необходимо выполнять проверку перед коммитом</a:t>
            </a:r>
          </a:p>
        </p:txBody>
      </p:sp>
    </p:spTree>
    <p:extLst>
      <p:ext uri="{BB962C8B-B14F-4D97-AF65-F5344CB8AC3E}">
        <p14:creationId xmlns:p14="http://schemas.microsoft.com/office/powerpoint/2010/main" val="1931755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ru-RU" dirty="0"/>
              <a:t>Показатели качества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5"/>
            <a:ext cx="10017958" cy="41269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800" b="1" dirty="0">
                <a:sym typeface="Wingdings" pitchFamily="2" charset="2"/>
              </a:rPr>
              <a:t>На что стоит обращать внимание:</a:t>
            </a:r>
          </a:p>
          <a:p>
            <a:pPr marL="0" indent="0">
              <a:buNone/>
            </a:pPr>
            <a:endParaRPr lang="ru-RU" sz="1800" b="1" dirty="0">
              <a:sym typeface="Wingdings" pitchFamily="2" charset="2"/>
            </a:endParaRP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Архитектура и дизайн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Функциональность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 err="1"/>
              <a:t>Алгоритмика</a:t>
            </a:r>
            <a:endParaRPr lang="ru-RU" sz="1800" dirty="0"/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Сложность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Тесты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Комментарии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Стиль</a:t>
            </a:r>
          </a:p>
          <a:p>
            <a:pPr marL="4572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Документация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939132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Имба</a:t>
            </a:r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62D18D6-5B0A-F853-371F-8DEF1CF1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320" y="3608720"/>
            <a:ext cx="2323070" cy="97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2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4"/>
            <a:ext cx="10017958" cy="492443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800" dirty="0"/>
              <a:t>Распределенная </a:t>
            </a:r>
            <a:r>
              <a:rPr lang="en-US" sz="1800" dirty="0"/>
              <a:t>VCS</a:t>
            </a:r>
            <a:r>
              <a:rPr lang="ru-RU" sz="1800" dirty="0"/>
              <a:t> для </a:t>
            </a:r>
            <a:r>
              <a:rPr lang="en-US" sz="1800" dirty="0"/>
              <a:t>Linux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800" dirty="0"/>
              <a:t>Свобода действий была причиной проблем </a:t>
            </a:r>
            <a:r>
              <a:rPr lang="ru-RU" dirty="0"/>
              <a:t>, н</a:t>
            </a:r>
            <a:r>
              <a:rPr lang="ru-RU" sz="1800" dirty="0"/>
              <a:t>о придумали </a:t>
            </a:r>
            <a:r>
              <a:rPr lang="en-US" sz="1800" dirty="0"/>
              <a:t>Git Flow</a:t>
            </a:r>
            <a:endParaRPr lang="ru-RU" sz="1800" dirty="0"/>
          </a:p>
          <a:p>
            <a:endParaRPr lang="ru-RU" dirty="0"/>
          </a:p>
          <a:p>
            <a:r>
              <a:rPr lang="ru-RU" sz="2000" dirty="0"/>
              <a:t>Сервисы для работы с </a:t>
            </a:r>
            <a:r>
              <a:rPr lang="en-US" sz="2000" dirty="0"/>
              <a:t>Git: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GitLab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Bitbucket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Gitea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/>
          </a:p>
          <a:p>
            <a:r>
              <a:rPr lang="ru-RU" sz="1800" dirty="0"/>
              <a:t>Способы работы: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800" dirty="0"/>
              <a:t>Консольная утилита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GUI</a:t>
            </a:r>
            <a:r>
              <a:rPr lang="ru-RU" sz="1800" dirty="0"/>
              <a:t> клиенты (</a:t>
            </a:r>
            <a:r>
              <a:rPr lang="en-US" sz="1800" dirty="0"/>
              <a:t>SourceTree, </a:t>
            </a:r>
            <a:r>
              <a:rPr lang="en-US" sz="1800"/>
              <a:t>Sublime Merge)</a:t>
            </a:r>
            <a:endParaRPr lang="ru-RU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800" dirty="0"/>
              <a:t>Интегрированное в </a:t>
            </a:r>
            <a:r>
              <a:rPr lang="en-US" sz="1800" dirty="0"/>
              <a:t>IDE</a:t>
            </a:r>
            <a:r>
              <a:rPr lang="ru-RU" sz="1800" dirty="0"/>
              <a:t> решение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895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Git Flow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4"/>
            <a:ext cx="10017958" cy="4924439"/>
          </a:xfrm>
        </p:spPr>
        <p:txBody>
          <a:bodyPr>
            <a:normAutofit/>
          </a:bodyPr>
          <a:lstStyle/>
          <a:p>
            <a:r>
              <a:rPr lang="ru-RU" dirty="0"/>
              <a:t>Методология работы с </a:t>
            </a:r>
            <a:r>
              <a:rPr lang="en-US" dirty="0"/>
              <a:t>git</a:t>
            </a:r>
          </a:p>
          <a:p>
            <a:r>
              <a:rPr lang="en-US" dirty="0"/>
              <a:t>master</a:t>
            </a:r>
            <a:r>
              <a:rPr lang="ru-RU" dirty="0"/>
              <a:t>(</a:t>
            </a:r>
            <a:r>
              <a:rPr lang="en-US" dirty="0"/>
              <a:t>main</a:t>
            </a:r>
            <a:r>
              <a:rPr lang="ru-RU" dirty="0"/>
              <a:t>)</a:t>
            </a:r>
            <a:r>
              <a:rPr lang="en-US" dirty="0"/>
              <a:t> – </a:t>
            </a:r>
            <a:r>
              <a:rPr lang="ru-RU" dirty="0"/>
              <a:t>стабильная версия проекта</a:t>
            </a:r>
          </a:p>
          <a:p>
            <a:r>
              <a:rPr lang="en-US" dirty="0"/>
              <a:t>develop – </a:t>
            </a:r>
            <a:r>
              <a:rPr lang="ru-RU" dirty="0"/>
              <a:t>ветка новой функциональности</a:t>
            </a:r>
            <a:endParaRPr lang="en-US" dirty="0"/>
          </a:p>
          <a:p>
            <a:r>
              <a:rPr lang="en-US" dirty="0"/>
              <a:t>release/{version} –</a:t>
            </a:r>
            <a:r>
              <a:rPr lang="ru-RU" dirty="0"/>
              <a:t> </a:t>
            </a:r>
            <a:r>
              <a:rPr lang="ru-RU" dirty="0" err="1"/>
              <a:t>релизная</a:t>
            </a:r>
            <a:r>
              <a:rPr lang="ru-RU" dirty="0"/>
              <a:t> ветка </a:t>
            </a:r>
            <a:endParaRPr lang="en-US" dirty="0"/>
          </a:p>
          <a:p>
            <a:r>
              <a:rPr lang="ru-RU" dirty="0"/>
              <a:t>(ответвляется от </a:t>
            </a:r>
            <a:r>
              <a:rPr lang="en-US" dirty="0"/>
              <a:t>develop</a:t>
            </a:r>
            <a:r>
              <a:rPr lang="ru-RU" dirty="0"/>
              <a:t>)</a:t>
            </a:r>
            <a:endParaRPr lang="en-US" dirty="0"/>
          </a:p>
          <a:p>
            <a:r>
              <a:rPr lang="en-US" dirty="0"/>
              <a:t>hotfix/{version} – </a:t>
            </a:r>
            <a:r>
              <a:rPr lang="ru-RU" dirty="0" err="1"/>
              <a:t>хотфикс</a:t>
            </a:r>
            <a:r>
              <a:rPr lang="ru-RU" dirty="0"/>
              <a:t>, ветвится от </a:t>
            </a:r>
            <a:r>
              <a:rPr lang="en-US" dirty="0"/>
              <a:t>master</a:t>
            </a:r>
          </a:p>
          <a:p>
            <a:endParaRPr lang="en-US" dirty="0"/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feature/{name} – </a:t>
            </a:r>
            <a:r>
              <a:rPr lang="ru-RU" dirty="0"/>
              <a:t>ветка для разработки новой функциональности</a:t>
            </a:r>
          </a:p>
          <a:p>
            <a:r>
              <a:rPr lang="en-US" dirty="0"/>
              <a:t>fix/{name} – </a:t>
            </a:r>
            <a:r>
              <a:rPr lang="ru-RU" dirty="0"/>
              <a:t>ветка для фикса бага</a:t>
            </a:r>
          </a:p>
          <a:p>
            <a:r>
              <a:rPr lang="ru-RU" dirty="0"/>
              <a:t>Обычно </a:t>
            </a:r>
            <a:r>
              <a:rPr lang="en-US" dirty="0"/>
              <a:t>{name}</a:t>
            </a:r>
            <a:r>
              <a:rPr lang="ru-RU" dirty="0"/>
              <a:t> = </a:t>
            </a:r>
            <a:r>
              <a:rPr lang="en-US" dirty="0"/>
              <a:t>{#</a:t>
            </a:r>
            <a:r>
              <a:rPr lang="ru-RU" dirty="0"/>
              <a:t>задачи в </a:t>
            </a:r>
            <a:r>
              <a:rPr lang="en-US" dirty="0" err="1"/>
              <a:t>jira</a:t>
            </a:r>
            <a:r>
              <a:rPr lang="en-US" dirty="0"/>
              <a:t>/</a:t>
            </a:r>
            <a:r>
              <a:rPr lang="ru-RU" dirty="0" err="1"/>
              <a:t>треккере</a:t>
            </a:r>
            <a:r>
              <a:rPr lang="en-US" dirty="0"/>
              <a:t>}</a:t>
            </a:r>
            <a:r>
              <a:rPr lang="ru-RU" dirty="0"/>
              <a:t>_</a:t>
            </a:r>
            <a:r>
              <a:rPr lang="en-US" dirty="0"/>
              <a:t>{</a:t>
            </a:r>
            <a:r>
              <a:rPr lang="ru-RU" dirty="0"/>
              <a:t>описание опционально</a:t>
            </a:r>
            <a:r>
              <a:rPr lang="en-US" dirty="0"/>
              <a:t>}</a:t>
            </a:r>
            <a:endParaRPr lang="ru-RU" dirty="0"/>
          </a:p>
          <a:p>
            <a:endParaRPr lang="ru-RU" dirty="0"/>
          </a:p>
        </p:txBody>
      </p:sp>
      <p:pic>
        <p:nvPicPr>
          <p:cNvPr id="1026" name="Picture 2" descr="Understanding GitHub Flow and Git Flow | by Yan Min Thwin ...">
            <a:extLst>
              <a:ext uri="{FF2B5EF4-FFF2-40B4-BE49-F238E27FC236}">
                <a16:creationId xmlns:a16="http://schemas.microsoft.com/office/drawing/2014/main" id="{09450DE2-EAEA-42F1-B263-8051F6E7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504" y="840372"/>
            <a:ext cx="6456460" cy="362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91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719889" cy="635476"/>
          </a:xfrm>
        </p:spPr>
        <p:txBody>
          <a:bodyPr>
            <a:normAutofit/>
          </a:bodyPr>
          <a:lstStyle/>
          <a:p>
            <a:r>
              <a:rPr lang="ru-RU" dirty="0"/>
              <a:t>Моделируем ситуацию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17CDC-9B2A-4E83-9941-A53A55CF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5" y="1242445"/>
            <a:ext cx="10017958" cy="4126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Представьте, что вы написали серверное приложение.</a:t>
            </a:r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r>
              <a:rPr lang="ru-RU" b="1" dirty="0"/>
              <a:t>Проблема 1.</a:t>
            </a:r>
            <a:r>
              <a:rPr lang="ru-RU" dirty="0"/>
              <a:t> Вам нужно передать его кому-то другому, чтобы тот его запустил. Придется писать большое количество инструкций, прикладывать все файлы, а еще, что важно, убедиться, что локальное окружение соответствует требованием (иногда вплоть до ОС).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Проблема 2.</a:t>
            </a:r>
            <a:r>
              <a:rPr lang="ru-RU" dirty="0"/>
              <a:t> Представьте, что вам нужно поднять 5, нет, 50 экземпляров вашего приложения. Вручную? Сюда потерянное время.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Проблема 3.</a:t>
            </a:r>
            <a:r>
              <a:rPr lang="ru-RU" dirty="0"/>
              <a:t> Представьте, что вы занялись тиражом вашего решения и устанавливаете на разные сервера. Вам с нуля каждый раз нужно поднимать все – от ОС до любых прикладных программ, которые используются вашим приложением.</a:t>
            </a:r>
          </a:p>
        </p:txBody>
      </p:sp>
    </p:spTree>
    <p:extLst>
      <p:ext uri="{BB962C8B-B14F-4D97-AF65-F5344CB8AC3E}">
        <p14:creationId xmlns:p14="http://schemas.microsoft.com/office/powerpoint/2010/main" val="363392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pic>
        <p:nvPicPr>
          <p:cNvPr id="2050" name="Picture 2" descr="Introduction to CI/CD: Automating Your Development Workflow 🚀🤩 | by Diego  C🧑‍💻🧢 | Medium">
            <a:extLst>
              <a:ext uri="{FF2B5EF4-FFF2-40B4-BE49-F238E27FC236}">
                <a16:creationId xmlns:a16="http://schemas.microsoft.com/office/drawing/2014/main" id="{F128615D-0263-4489-8FD0-FCD900EE7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216" y="1267081"/>
            <a:ext cx="4873760" cy="24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0057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71">
      <a:dk1>
        <a:srgbClr val="1F2023"/>
      </a:dk1>
      <a:lt1>
        <a:srgbClr val="FFFFFF"/>
      </a:lt1>
      <a:dk2>
        <a:srgbClr val="1F2023"/>
      </a:dk2>
      <a:lt2>
        <a:srgbClr val="FFFFFF"/>
      </a:lt2>
      <a:accent1>
        <a:srgbClr val="7027E2"/>
      </a:accent1>
      <a:accent2>
        <a:srgbClr val="FBFD2D"/>
      </a:accent2>
      <a:accent3>
        <a:srgbClr val="BF0AFF"/>
      </a:accent3>
      <a:accent4>
        <a:srgbClr val="1F2023"/>
      </a:accent4>
      <a:accent5>
        <a:srgbClr val="FFFFFF"/>
      </a:accent5>
      <a:accent6>
        <a:srgbClr val="7027E2"/>
      </a:accent6>
      <a:hlink>
        <a:srgbClr val="BF0AFF"/>
      </a:hlink>
      <a:folHlink>
        <a:srgbClr val="7027E2"/>
      </a:folHlink>
    </a:clrScheme>
    <a:fontScheme name="Другая 6">
      <a:majorFont>
        <a:latin typeface="Croc"/>
        <a:ea typeface=""/>
        <a:cs typeface=""/>
      </a:majorFont>
      <a:minorFont>
        <a:latin typeface="Cro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</TotalTime>
  <Words>1665</Words>
  <Application>Microsoft Office PowerPoint</Application>
  <PresentationFormat>Широкоэкранный</PresentationFormat>
  <Paragraphs>200</Paragraphs>
  <Slides>42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Arial</vt:lpstr>
      <vt:lpstr>Calibri</vt:lpstr>
      <vt:lpstr>Croc</vt:lpstr>
      <vt:lpstr>Croc Light</vt:lpstr>
      <vt:lpstr>Тема Office</vt:lpstr>
      <vt:lpstr>ВВЕДЕНИЕ В ПРАКТИКИ CI/CD</vt:lpstr>
      <vt:lpstr>Презентация PowerPoint</vt:lpstr>
      <vt:lpstr>Система контроля версий</vt:lpstr>
      <vt:lpstr>Примеры VCS</vt:lpstr>
      <vt:lpstr>Имба</vt:lpstr>
      <vt:lpstr>Git</vt:lpstr>
      <vt:lpstr>Git Flow</vt:lpstr>
      <vt:lpstr>Моделируем ситуацию</vt:lpstr>
      <vt:lpstr>Презентация PowerPoint</vt:lpstr>
      <vt:lpstr>Continuous Integration (CI)</vt:lpstr>
      <vt:lpstr>Презентация PowerPoint</vt:lpstr>
      <vt:lpstr>Continuous Integration</vt:lpstr>
      <vt:lpstr>CI: инструменты</vt:lpstr>
      <vt:lpstr>Pipeline</vt:lpstr>
      <vt:lpstr>gitlab-ci.yml</vt:lpstr>
      <vt:lpstr>CI. Советы и рекомендации</vt:lpstr>
      <vt:lpstr>Continuous Delivery &amp;Deployment (CD)</vt:lpstr>
      <vt:lpstr>Continuous Delivery &amp;Deployment (CD)</vt:lpstr>
      <vt:lpstr>Docker</vt:lpstr>
      <vt:lpstr>Виртуальные машины vs Контейнерные технологии</vt:lpstr>
      <vt:lpstr>Виртуальные машины vs Контейнерные технологии</vt:lpstr>
      <vt:lpstr>Docker</vt:lpstr>
      <vt:lpstr>Docker</vt:lpstr>
      <vt:lpstr>Устройство Docker</vt:lpstr>
      <vt:lpstr>Основные понятия</vt:lpstr>
      <vt:lpstr>Docker</vt:lpstr>
      <vt:lpstr>Kubernetes</vt:lpstr>
      <vt:lpstr>Kubernetes</vt:lpstr>
      <vt:lpstr>Kubernetes</vt:lpstr>
      <vt:lpstr>Архитектура k8s</vt:lpstr>
      <vt:lpstr>Архитектура k8s</vt:lpstr>
      <vt:lpstr>k8s</vt:lpstr>
      <vt:lpstr>k8s</vt:lpstr>
      <vt:lpstr>Агрегирование логов</vt:lpstr>
      <vt:lpstr>ELK stack</vt:lpstr>
      <vt:lpstr>Трассировка</vt:lpstr>
      <vt:lpstr>И еще немного про качество кода</vt:lpstr>
      <vt:lpstr>Code Review</vt:lpstr>
      <vt:lpstr>Code Convention</vt:lpstr>
      <vt:lpstr>Качество кода</vt:lpstr>
      <vt:lpstr>Инструменты автоматической проверки</vt:lpstr>
      <vt:lpstr>Показатели качества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в две  строки</dc:title>
  <dc:creator>Tanya Tyurina</dc:creator>
  <cp:lastModifiedBy>Станислав</cp:lastModifiedBy>
  <cp:revision>127</cp:revision>
  <dcterms:created xsi:type="dcterms:W3CDTF">2022-04-12T11:22:38Z</dcterms:created>
  <dcterms:modified xsi:type="dcterms:W3CDTF">2025-09-01T21:43:20Z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VersionGuid">
    <vt:lpwstr>f8a50bb4-7bbe-466a-acf5-08d5dabf50d5</vt:lpwstr>
  </property>
  <property fmtid="{D5CDD505-2E9C-101B-9397-08002B2CF9AE}" pid="3" name="Offisync_UniqueId">
    <vt:lpwstr>326663</vt:lpwstr>
  </property>
  <property fmtid="{D5CDD505-2E9C-101B-9397-08002B2CF9AE}" pid="4" name="Offisync_ServerID">
    <vt:lpwstr>d81fa5fc-e6d4-4a02-91a9-ab1e2c1de9ed</vt:lpwstr>
  </property>
  <property fmtid="{D5CDD505-2E9C-101B-9397-08002B2CF9AE}" pid="5" name="Offisync_UpdateToken">
    <vt:lpwstr>1</vt:lpwstr>
  </property>
  <property fmtid="{D5CDD505-2E9C-101B-9397-08002B2CF9AE}" pid="6" name="Offisync_ProviderInitializationData">
    <vt:lpwstr>https://jive.croc.ru</vt:lpwstr>
  </property>
  <property fmtid="{D5CDD505-2E9C-101B-9397-08002B2CF9AE}" pid="7" name="Jive_LatestUserAccountName">
    <vt:lpwstr>SMaryushenkov</vt:lpwstr>
  </property>
</Properties>
</file>